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handoutMasterIdLst>
    <p:handoutMasterId r:id="rId26"/>
  </p:handoutMasterIdLst>
  <p:sldIdLst>
    <p:sldId id="258" r:id="rId3"/>
    <p:sldId id="319" r:id="rId4"/>
    <p:sldId id="320" r:id="rId5"/>
    <p:sldId id="321" r:id="rId6"/>
    <p:sldId id="322" r:id="rId7"/>
    <p:sldId id="323" r:id="rId8"/>
    <p:sldId id="266" r:id="rId9"/>
    <p:sldId id="326" r:id="rId10"/>
    <p:sldId id="265" r:id="rId11"/>
    <p:sldId id="259" r:id="rId12"/>
    <p:sldId id="308" r:id="rId13"/>
    <p:sldId id="309" r:id="rId14"/>
    <p:sldId id="268" r:id="rId15"/>
    <p:sldId id="267" r:id="rId16"/>
    <p:sldId id="269" r:id="rId17"/>
    <p:sldId id="264" r:id="rId18"/>
    <p:sldId id="272" r:id="rId19"/>
    <p:sldId id="271" r:id="rId20"/>
    <p:sldId id="280" r:id="rId21"/>
    <p:sldId id="328" r:id="rId22"/>
    <p:sldId id="263" r:id="rId23"/>
    <p:sldId id="261" r:id="rId24"/>
  </p:sldIdLst>
  <p:sldSz cx="10080625" cy="7559675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6" autoAdjust="0"/>
    <p:restoredTop sz="94638" autoAdjust="0"/>
  </p:normalViewPr>
  <p:slideViewPr>
    <p:cSldViewPr snapToGrid="0">
      <p:cViewPr>
        <p:scale>
          <a:sx n="65" d="100"/>
          <a:sy n="65" d="100"/>
        </p:scale>
        <p:origin x="-1854" y="-336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30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-3402" y="-132"/>
      </p:cViewPr>
      <p:guideLst>
        <p:guide orient="horz" pos="3132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871B4269-1D95-497A-A82B-AE89BBABDA22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6177" cy="496956"/>
          </a:xfrm>
          <a:prstGeom prst="rect">
            <a:avLst/>
          </a:prstGeom>
          <a:noFill/>
          <a:ln>
            <a:noFill/>
          </a:ln>
        </p:spPr>
        <p:txBody>
          <a:bodyPr vert="horz" wrap="square" lIns="82858" tIns="41424" rIns="82858" bIns="41424" anchor="t" anchorCtr="0" compatLnSpc="0">
            <a:noAutofit/>
          </a:bodyPr>
          <a:lstStyle/>
          <a:p>
            <a:pPr defTabSz="841797" hangingPunct="0"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300">
                <a:solidFill>
                  <a:srgbClr val="000000"/>
                </a:solidFill>
                <a:latin typeface="Arial" pitchFamily="18"/>
                <a:ea typeface="MS Gothic" pitchFamily="2"/>
                <a:cs typeface="Tahoma" pitchFamily="2"/>
              </a:rPr>
              <a:t>More doubles.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361A0F5-2260-4BFA-974F-111CCECB3E11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3881797" y="0"/>
            <a:ext cx="2976177" cy="496956"/>
          </a:xfrm>
          <a:prstGeom prst="rect">
            <a:avLst/>
          </a:prstGeom>
          <a:noFill/>
          <a:ln>
            <a:noFill/>
          </a:ln>
        </p:spPr>
        <p:txBody>
          <a:bodyPr vert="horz" wrap="square" lIns="82858" tIns="41424" rIns="82858" bIns="41424" anchor="t" anchorCtr="0" compatLnSpc="0">
            <a:noAutofit/>
          </a:bodyPr>
          <a:lstStyle/>
          <a:p>
            <a:pPr algn="r" defTabSz="841797" hangingPunct="0"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300">
              <a:solidFill>
                <a:srgbClr val="000000"/>
              </a:solidFill>
              <a:latin typeface="Arial" pitchFamily="18"/>
              <a:ea typeface="MS Gothic" pitchFamily="2"/>
              <a:cs typeface="Tahoma" pitchFamily="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0C482E9-9198-45BE-A324-053A4371EF63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9448571"/>
            <a:ext cx="2976177" cy="496956"/>
          </a:xfrm>
          <a:prstGeom prst="rect">
            <a:avLst/>
          </a:prstGeom>
          <a:noFill/>
          <a:ln>
            <a:noFill/>
          </a:ln>
        </p:spPr>
        <p:txBody>
          <a:bodyPr vert="horz" wrap="square" lIns="82858" tIns="41424" rIns="82858" bIns="41424" anchor="b" anchorCtr="0" compatLnSpc="0">
            <a:noAutofit/>
          </a:bodyPr>
          <a:lstStyle/>
          <a:p>
            <a:pPr defTabSz="841797" hangingPunct="0"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300" smtClean="0">
                <a:solidFill>
                  <a:srgbClr val="000000"/>
                </a:solidFill>
                <a:latin typeface="Arial" pitchFamily="18"/>
                <a:ea typeface="MS Gothic" pitchFamily="2"/>
                <a:cs typeface="Tahoma" pitchFamily="2"/>
              </a:rPr>
              <a:t>John Auld</a:t>
            </a:r>
            <a:endParaRPr lang="en-GB" sz="1300">
              <a:solidFill>
                <a:srgbClr val="000000"/>
              </a:solidFill>
              <a:latin typeface="Arial" pitchFamily="18"/>
              <a:ea typeface="MS Gothic" pitchFamily="2"/>
              <a:cs typeface="Tahoma" pitchFamily="2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5B39907-3AB9-40FE-9F4D-A01D882E134F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>
            <a:noFill/>
          </a:ln>
        </p:spPr>
        <p:txBody>
          <a:bodyPr vert="horz" wrap="square" lIns="82858" tIns="41424" rIns="82858" bIns="41424" anchor="b" anchorCtr="0" compatLnSpc="0">
            <a:noAutofit/>
          </a:bodyPr>
          <a:lstStyle/>
          <a:p>
            <a:pPr algn="r" defTabSz="841797" hangingPunct="0"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DBFF9C3-7D08-4465-B4B4-853EFFC7C9ED}" type="slidenum">
              <a:rPr lang="en-GB" sz="1300">
                <a:solidFill>
                  <a:srgbClr val="000000"/>
                </a:solidFill>
                <a:latin typeface="Arial" pitchFamily="18"/>
                <a:ea typeface="MS Gothic" pitchFamily="2"/>
                <a:cs typeface="Tahoma" pitchFamily="2"/>
              </a:rPr>
              <a:pPr algn="r" defTabSz="841797" hangingPunct="0">
                <a:defRPr sz="14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‹#›</a:t>
            </a:fld>
            <a:endParaRPr lang="en-GB" sz="1300">
              <a:solidFill>
                <a:srgbClr val="000000"/>
              </a:solidFill>
              <a:latin typeface="Arial" pitchFamily="18"/>
              <a:ea typeface="MS Gothic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0869997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68126E3E-29C0-46E8-8227-B90A17E0AE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55650"/>
            <a:ext cx="4972050" cy="372903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A5CE2BA3-24A1-4988-80A6-4C439EC1C89F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28" y="4724119"/>
            <a:ext cx="5486309" cy="44753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xmlns="" id="{682EF204-6B0B-4363-8195-10FE81B1C12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6177" cy="4969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841797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3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r>
              <a:rPr lang="en-GB"/>
              <a:t>More doubles.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CC7BC8F-AEF2-4DA6-ADFD-D50B337518CC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1797" y="0"/>
            <a:ext cx="2976177" cy="4969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841797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3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F95D219-77A9-476D-B64B-0F557B30C41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448571"/>
            <a:ext cx="2976177" cy="4969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841797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3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767D7C0-94AD-42BF-9FDA-C2DA8E7509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841797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3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62E4424E-117F-4AD6-9AAF-0E2B515C5412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43112330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GB" sz="2000" b="0" i="0" u="none" strike="noStrike" kern="1200" cap="none" spc="0" baseline="0">
        <a:solidFill>
          <a:srgbClr val="000000"/>
        </a:solidFill>
        <a:uFillTx/>
        <a:latin typeface="Arial" pitchFamily="18"/>
        <a:ea typeface="MS Gothic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7D6DF8E8-9CBB-4411-A52F-EFF2403097EA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C79DE01-4CB1-4134-B177-CC9395CB766D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604BBBF9-C010-469A-8823-E8DD0F3B09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27D368F0-81B5-41B9-B573-FE9AD090898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391582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BCAA101-58A8-4E08-8D1B-766A0520011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2F4C94A6-69A1-46DF-9404-0C80241DC42F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4248B98B-4F6D-4D02-9169-7D23D3409FC2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84F5647-DB6E-4AA8-9F32-3C18768A4240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10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81B12F25-32B5-4F33-B128-FD4E1D6B24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5BB0C82B-EBAF-48C8-A91A-E4A4D3E1A1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391582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B06497-E429-4C8F-AD05-9F20607B115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6ACAC535-E944-4678-A7C7-277553D01D3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31B85E01-906A-4883-BB3F-1C235F0A66E6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CB82F44-A26B-4D27-BA81-A2504B98114B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11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7FCDEA77-E7CE-4B36-8E1E-C1176B718F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48304A89-5137-4553-B5D1-E03F6085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391582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3583807-5F3C-4260-A04A-513437253CA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2A1C50BD-50ED-491B-884F-63A5EC775C0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96BBAFF8-8381-4493-9318-902CB8C9B949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16C16DD-6200-4571-A939-2CBB4CBAE7BA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12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7EC68B22-7C31-4031-B06E-0E2222B8E1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9D985794-F60D-4573-BE01-C210666CF1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391582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BB7E396-0ED9-488A-A3CA-E057433E853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BA302823-25A0-4B67-8D0B-C8AC41AA06E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2C1737DB-85B4-4F2F-A129-EC304C69FE3C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BFBC4BA-D3BC-46CE-B1A8-BA9CD9441BA0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13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EA1D4EF9-CA21-4365-BECC-F6873FCD3A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A0D4FA37-6388-4317-BDF9-23C9A0EA75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475637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AE0214C-1FB3-4523-B7EF-80AF4E6364B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9150F5F3-E3E7-45BC-A485-8CE6638FBA3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77BE00EC-69A0-4E01-AFD5-BCE585023671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8657358-183F-4985-B3EF-7F88E8307F58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14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8591AC9D-E4DD-43D8-8F13-82F5B8D594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60D0089C-EEF8-4491-977D-CCAC6A433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475637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B050D54-D742-4220-A72C-1B6885D4A53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A72DF074-AE57-4824-8854-D169727C3D0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055E70FA-EA62-45CB-81AA-193F72064379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B34E8D4-FE85-49C3-BBA7-C15F070A5A74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15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365B7FC4-C753-408E-A176-0EC9059FEA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75F254F9-7FE0-4E1F-A53D-C581CB7F63E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475637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4B3D11-88D7-472F-A960-C922E909A94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DBE1EFC7-8C27-4CAD-AD0D-C29E50AAF2C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58D61140-97D9-4BEF-AED3-B903BF11C04D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9BD2BE9-2E4C-4032-8F67-6AD14FB89B68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16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2938CE85-785B-4D71-8467-D81CC8393B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FF8ED88B-9F93-4171-899F-098C919AB69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475637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C08DD8-184A-4EAA-9B80-228986EC836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361CA3CE-2469-4291-B382-C5E3FA94813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8BD5C93C-B440-40DC-9807-EB84BF0C3514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573AA7F-BF9C-4E5B-979E-907E2FAEC807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17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5535E223-B4E7-495A-96AA-96A8E5194D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58FB2FFC-DE1A-4F9F-A931-8910639EA26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475637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9F9181B-8313-4685-A4D0-B0044AA0E12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39A848DB-D166-4E53-9B69-B571B2752D9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F8CD7A65-2099-465C-BA07-8EEE95C0AA6D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65A1E0-8F4B-4A00-8E14-E0C8DAF2624B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18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7A2DC180-EE85-4F05-8FCA-306157E749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DF282CE9-A82E-4F99-BBA3-383901A44A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475637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4648FA1-90C6-4A1D-8E05-467DD2F4CA8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7EEEAF6D-ECB9-4064-8E5E-5E8F2B83C1D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4F4C9E3E-21BC-4111-86DB-1860D68657F6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55B3C55-E65F-42F5-BEFA-AE026E734B26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19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9FCC01C0-2E6F-41AD-B8A8-37A43120F7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79A90F59-7E60-4180-822A-C073F99BB7B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475637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5CACC8-11AC-4754-BC35-24A51BB1AAC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A9E69040-0D6C-4C2C-8549-970105CCA47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AE2F8881-7F9E-4E6B-8C98-7FBCE8AF1866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56FCC03-ACBC-44AE-9AB3-DFDAC15BF0CB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95E18901-ECF5-4FFE-BEEA-7BD3F25ED1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B9C0DBE7-4FCF-4038-880D-00AEA708F1A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475637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8E24E73-D93E-460B-97BE-0E90C6B1A37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6AFDD1B0-8584-441C-9BB5-16A955B3312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8BD5C93C-B440-40DC-9807-EB84BF0C3514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573AA7F-BF9C-4E5B-979E-907E2FAEC807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20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5535E223-B4E7-495A-96AA-96A8E5194D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58FB2FFC-DE1A-4F9F-A931-8910639EA26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475637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9F9181B-8313-4685-A4D0-B0044AA0E12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39A848DB-D166-4E53-9B69-B571B2752D9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9F000936-C66A-4F23-B24A-74478987703C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51E462F-8A7E-4D3D-866F-A80539B0702E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21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FB979207-A01F-4160-B56D-C992374AE2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24C3F514-38F6-4C1C-A2AE-33554CA548E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391582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2ED39A-EDE2-4032-A08A-2D211E6A2F0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FB486559-A2B5-44E6-A8BF-7CA00129115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6A204701-6F49-43A3-9905-32A21B355C27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0409B27-3CDC-47EE-AB9A-D614368C85EE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22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4F69F6BE-A472-4A67-90D2-E4E1D908D1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3055BE1C-4BAE-426E-98D9-AE3B43EAD0B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391582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4F1CCB-EFD9-45A4-8BA9-94FDA55853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C45DAEB6-2340-43A7-9540-9689371A870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58D61140-97D9-4BEF-AED3-B903BF11C04D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9BD2BE9-2E4C-4032-8F67-6AD14FB89B68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3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2938CE85-785B-4D71-8467-D81CC8393B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FF8ED88B-9F93-4171-899F-098C919AB69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475637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C08DD8-184A-4EAA-9B80-228986EC836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361CA3CE-2469-4291-B382-C5E3FA94813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7E974CB0-7886-472C-A478-F30588846E0C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1EFF6A8-9B1A-47D2-AA6E-56B1F09AD82F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4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7C282A4C-106B-4373-8DEC-D51F9FFE8B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25184B2E-6A32-4AA7-9C23-9295425A43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475637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937A13-A057-46BD-BC57-C562DCF234A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4789B0A6-A2C3-47D5-9078-D1D25CC8E4B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AD8455C4-227A-495E-9A30-618243048117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4A13436-0900-44B3-B3C6-2C7F19BCE0B6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5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7E6591F5-588E-4272-BDA4-2B96BD4589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1A89CC10-5123-4DF0-BC81-D188994367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391582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39FA84-603C-457E-A150-44C95BFD765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3E5B5D44-4817-4535-A1B4-7F4C67CE5F3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B3109331-E944-44B3-AEFE-DD6B798FFF40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545B7D7-BD07-4DB7-8634-98560868BD90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6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E8CDA2F4-5026-4598-AED4-094334B293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8747E99D-88C6-412D-A499-D96532CCF3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391582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984EC19-31BE-480E-A9E5-DB43CCFB372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BA095DCB-E3FF-410B-8454-E460A83E0BD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7E974CB0-7886-472C-A478-F30588846E0C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1EFF6A8-9B1A-47D2-AA6E-56B1F09AD82F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7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7C282A4C-106B-4373-8DEC-D51F9FFE8B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25184B2E-6A32-4AA7-9C23-9295425A43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475637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937A13-A057-46BD-BC57-C562DCF234A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4789B0A6-A2C3-47D5-9078-D1D25CC8E4B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F8CD7A65-2099-465C-BA07-8EEE95C0AA6D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65A1E0-8F4B-4A00-8E14-E0C8DAF2624B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8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7A2DC180-EE85-4F05-8FCA-306157E749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DF282CE9-A82E-4F99-BBA3-383901A44A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475637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4648FA1-90C6-4A1D-8E05-467DD2F4CA8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7EEEAF6D-ECB9-4064-8E5E-5E8F2B83C1D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xmlns="" id="{AE2F8881-7F9E-4E6B-8C98-7FBCE8AF1866}"/>
              </a:ext>
            </a:extLst>
          </p:cNvPr>
          <p:cNvSpPr txBox="1"/>
          <p:nvPr/>
        </p:nvSpPr>
        <p:spPr>
          <a:xfrm>
            <a:off x="3881797" y="9448571"/>
            <a:ext cx="2976177" cy="4969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4179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56FCC03-ACBC-44AE-9AB3-DFDAC15BF0CB}" type="slidenum">
              <a:rPr lang="en-GB" sz="13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41797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9</a:t>
            </a:fld>
            <a:endParaRPr lang="en-GB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xmlns="" id="{95E18901-ECF5-4FFE-BEEA-7BD3F25ED1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42975" y="755650"/>
            <a:ext cx="4970463" cy="37290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xmlns="" id="{B9C0DBE7-4FCF-4038-880D-00AEA708F1A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28" y="4724119"/>
            <a:ext cx="5486309" cy="4475637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8E24E73-D93E-460B-97BE-0E90C6B1A37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xmlns="" id="{6AFDD1B0-8584-441C-9BB5-16A955B3312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r>
              <a:rPr lang="en-GB"/>
              <a:t>More doubles.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E1D4DD-AD29-4ACE-A13C-F89CDD0C0F0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A8FEC05-C6C6-49EF-9676-2F7535FF7EA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E214407-8EF1-49DC-B9B9-C9ED353AA93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8AFA4A4-12E1-4A35-A9B8-AB835994269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9388E42-CBAF-49CC-A6CE-D25F97E33F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3832BE-0DCA-402A-818A-2191FA81870E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02649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3A9380-149F-41A9-AE02-AE265E9F3F9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96FF028-6723-4EE1-819E-CF48DDF1B39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8D1E0B0-3E4C-42D6-81AB-6ED4725026C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D418A29-FEAD-4A3E-B99E-3F95D7ED986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2F087DD-FD37-4F3C-A4B2-0E18339577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FAD801-DDB0-4087-934B-3393DC6F4E47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5534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292B4CD-B2DF-437E-B818-0BE388A7028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6456358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FEBC028-BCC7-4CA2-8211-D4DF5F90281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645635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C980EA-46D7-4A98-B40F-4802CDE7D5E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EBC26A6-FAC0-4539-99A4-544D0B7F730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291087-8CDE-4AD9-B8E8-A4E366899A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4762D0-56E3-44EF-B6D3-80DB11FB7882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8310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4126CC-8DD4-4A20-8167-1E78E3DB788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2A41AA4-9958-4AA2-8A97-B102BCB6B29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D543B3-D6F6-4ADA-A94A-8D75D8E0D11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0524DFC-7C09-4C8D-9AC8-023C9D6AB42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AB8824-D6F9-4646-A5F5-B58A9D307C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AD3ACEF-CCAD-4B1F-B7BB-C62795555481}" type="slidenum">
              <a:rPr/>
              <a:pPr lvl="0"/>
              <a:t>‹#›</a:t>
            </a:fld>
            <a:fld id="{5CC94E4F-BB56-4E5A-B997-E0D91F9EB967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64474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3868CC-5189-4CD3-A4F5-D6D47066CA7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899483-C8DD-419C-AA66-3D45FD58534A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57D150-D556-4C62-AB6B-C46C25E8243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BFBD4E0-864F-4FA0-8785-2EE5B48D040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BAB8863-A90D-4947-A626-3F6B4EDEEF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6A05CB5-AE09-4AEE-9CE0-AFDD364C1AE1}" type="slidenum">
              <a:rPr/>
              <a:pPr lvl="0"/>
              <a:t>‹#›</a:t>
            </a:fld>
            <a:fld id="{35B53960-8838-4F5D-AE96-AEED3E24B218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69555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984B25-6CCB-412E-AD8F-D8B6661E61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524B932-571C-44F1-AA80-01ADBE6E5D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900F0CD-4468-43D7-95B3-DAD1F82FC4F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B0D758-C786-4027-A0AE-A2F1FD6C61D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C8219C1-6FFF-47BD-B138-F53CAA186D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A5EBBE1-6A0E-4E83-87CE-9F827D53ADAF}" type="slidenum">
              <a:rPr/>
              <a:pPr lvl="0"/>
              <a:t>‹#›</a:t>
            </a:fld>
            <a:fld id="{947CDC8C-99DD-4CF5-B069-78ED70DF80DB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64163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94D7BE-C83F-4215-98A2-D727B222FC1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367E33-E280-4B76-A97B-D7533CF3640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98951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2C555E2-AD91-479B-9BCF-D94DD1FE937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98951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207895D-0ABC-4DC7-9868-A1E97F653D7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60A8D2E-40D7-4B91-A95B-FEFDB62DA1D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15B949B-AF64-48FC-97B8-45973334D2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7AAD03-4B17-44FE-A2D3-03441484A8C0}" type="slidenum">
              <a:rPr/>
              <a:pPr lvl="0"/>
              <a:t>‹#›</a:t>
            </a:fld>
            <a:fld id="{B68E8769-DDD0-4D9B-A481-ED5723057A4A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88779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D018E9-2DAC-4C75-83C7-1130129851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D6EDF7A-4932-44DC-BFCB-0993258EB4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7360EB7-E177-4C52-8DC3-EB39717CE57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0FBDBC5-64F6-4C6B-8980-3E62622F3648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FC6E63F-F35F-4515-A691-F0232E1CF9B7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4947321-269E-4C9B-AF39-EF76DF837E5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CF65C89-4014-4CEA-9710-2D4C9F6C3E0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29A8D2E-2287-4902-9298-7A75A36B3D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755EF5-46EC-47D5-AA63-290AB41B4CDF}" type="slidenum">
              <a:rPr/>
              <a:pPr lvl="0"/>
              <a:t>‹#›</a:t>
            </a:fld>
            <a:fld id="{7A4CAAD0-E188-4990-81F3-1E4E974EB6E6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30506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7F478F-76D0-480A-BDBB-199E30A4202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34EF725-3C78-43B2-9805-FFAC6EFBBA9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C351B64-3557-4E6D-86DF-A64007578FD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2AB71F8-BBDE-4FA3-9617-9EBF870895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0D35F41-7A8C-4CF2-AF00-68EE4F5782E3}" type="slidenum">
              <a:rPr/>
              <a:pPr lvl="0"/>
              <a:t>‹#›</a:t>
            </a:fld>
            <a:fld id="{B9A71098-EB45-4974-B3C0-13F8D863570F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954532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71DF090-CD6B-4127-8546-4CDDB695444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D847D15-AF7D-4DD1-9185-E9264BE8BD0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6F1C979-8DFD-4F00-A662-2D9400DCC2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7B85FC-086A-46FD-8D8C-72A12A85D87D}" type="slidenum">
              <a:rPr/>
              <a:pPr lvl="0"/>
              <a:t>‹#›</a:t>
            </a:fld>
            <a:fld id="{88FA2A0C-FB6C-4C10-AEAE-29403AAAB150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667186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BA4C06-1912-4AC4-9EE2-D4619D9D00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2731815-B9F3-4534-AB14-0259824E73A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A73B040-4655-45CD-A4B4-18D46849B0A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9258EEC-63FE-432E-B043-4680BA37FB1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72BD549-7A30-4DEE-9DF1-434426E101A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8DB1898-8BD7-491D-8A5D-0F7757122E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5D96EB0-C03F-4120-A4A2-AFE2F0A553B3}" type="slidenum">
              <a:rPr/>
              <a:pPr lvl="0"/>
              <a:t>‹#›</a:t>
            </a:fld>
            <a:fld id="{3248509F-02A8-499A-B32B-7DB509927255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36951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CC6EB4-7012-4FAD-81F6-C43A7A1026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7788B4-96A6-43A0-8101-43A9EE749680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6D512A4-A49E-4AB6-B5FC-FC0713661EE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F2EAFC-AD1E-4AF2-AFD1-A9959F7A816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BBBE331-6E6D-4762-A962-D2D69B80D2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12C6BD-845E-4E35-BD71-F65B7BF680D4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2369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38497F-1119-45E9-B1F6-59B7C2F176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8F7C69E-ED2F-42A3-8AB7-49EFB7260DE3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 lang="en-GB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C5A99A5-3953-49F1-B542-FDB33745425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631436D-F536-4DAB-A531-1505897AFDB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17EB5A8-F4EB-48F4-8B73-E514952788C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C3FC08E-3E35-4BA3-852D-EDCDD24E50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7474E7-AD3C-4309-9F97-BAF9ADE9716D}" type="slidenum">
              <a:rPr/>
              <a:pPr lvl="0"/>
              <a:t>‹#›</a:t>
            </a:fld>
            <a:fld id="{D75CF4E2-BAB9-49F8-8F57-7ACF9E518258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796460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9E799D-B45F-4A75-8DAB-49D1C9A6637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1CFCC1A-3451-46CC-88DB-F7E2555DF34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BA280CA-46A8-4E56-A606-6B462DA8462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EF032E1-7F5B-4B4A-8499-EA85D963510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6EA9048-390B-4D9B-A42C-42551EEB80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D7C98F-7797-40EC-9207-316B7A776C25}" type="slidenum">
              <a:rPr/>
              <a:pPr lvl="0"/>
              <a:t>‹#›</a:t>
            </a:fld>
            <a:fld id="{37440A64-A381-4418-958A-81CACA83C9BD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84726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E30BED0-3463-45D3-86AD-904CD77641D1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7308854" y="303215"/>
            <a:ext cx="2266953" cy="6454777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D7B594E-188F-483D-9751-39087E8CE0C2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503240" y="303215"/>
            <a:ext cx="6653210" cy="6454777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C3B4D3E-20C1-4953-8B89-3129E26517D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425708-3027-4598-9A97-712EEDFA87E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170909-769A-49A3-B66E-D99588EFCD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A8C740-84D8-4D38-8B7F-A633D5F56566}" type="slidenum">
              <a:rPr/>
              <a:pPr lvl="0"/>
              <a:t>‹#›</a:t>
            </a:fld>
            <a:fld id="{6ED57F8D-B025-4BCE-9029-74CA6BE3C96C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6639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1E067A-1FAC-4D9F-81F1-D1A8B62BDD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F679F3-E39C-4FFB-A48E-36703E4545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3EB4A8-EEC3-41DC-AFD3-D9567308335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A53EF9-589C-4DA1-8E58-88B9E74141D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4656CB-2AC8-4CEF-98C9-6F693B4E1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CBF8B4-8A4B-4DAB-A288-FA9BD164FB8E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7688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5C409C-0D76-458D-8535-9468817E99B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09C9C6E-81AE-4F2F-A033-0E6C0136E6B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98951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CE7A2F0-FE13-4652-B95B-BDB54E16094E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98951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7043EE1-2FBC-44E6-8A3C-8EEF4E01763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BBF8235-5931-4559-A82D-9F877CABE3C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B2F1E24-6DF5-4A70-B44F-EEDA40FC85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AE1241-0A65-4738-9389-81F6328C1E90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98257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2DD6CD-BAFE-468B-A010-068500500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8EE0166-885F-4530-844D-5CF9788318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E0EF7B8-0E54-4057-888D-6E501CECE1C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A07BC2F-B470-4DE5-8135-6230985D4487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9D36A1F-6818-4C94-BA93-A40D4C008DD9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FFD4173-404D-4B2A-898C-D5F852003E6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67399A3-AC9C-428E-ADBD-2A3AB966FD9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BA524A7-06E7-414F-B5CC-D3B4E02207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1EE2295-471C-4CAB-9665-BBA91CF4112B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0101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99C8C6-323C-40B9-BE74-7A278CEB9A7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3163065-8820-4AA7-8B61-1665B48CB6C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EBF4A40-7888-4F7A-8C20-84CC60455ED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47E402E-CC1B-4190-B134-9CB368A2FB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B87069B-6D2E-44BB-A8D3-664273CCD501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17017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A37BF01-96CF-4399-B9E9-6C5FFBCBFD1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9CAE0E3-78C8-46FA-B378-74439B6A4A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964365A-95E2-4B6F-AE0A-9A736D6099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34FBB0-B71B-48AD-8BD8-114C11C6DF01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38489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614E1E-7C04-43B3-ACF4-FDA3AE902A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BAE2A1-0802-4D72-AEEE-9D19866A916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483A535-7081-4F28-A6CB-838A4054898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DE5232D-D7A2-40AD-B366-1CB4A1FC08A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4020F0B-35B2-4199-A6B6-59D33BA9AD6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A000045-8000-48E6-A147-FE17FFA60C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4E0309-AADC-48ED-82A1-60158C038A5A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59087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130E26-1D0F-4328-9194-F7BA3EFB84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6C5C981-55B5-4C74-9CB5-09CF056AEDF8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 lang="en-GB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8811871-0193-4842-8BFF-CEFCA7A4A7A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8E230D3-D025-4F29-9213-D4E8B76379D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5BB29B3-1D33-4AA2-8D94-4E6C81A103E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8977270-125D-4A80-879C-AAF0DD39BA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6A6A02-4442-4F8A-BA1D-F9AC31A52966}" type="slidenum">
              <a:rPr/>
              <a:pPr lv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9901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22E6201-BFCA-446A-9BD6-E9597EC7711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E4DD3D9-208D-4B8A-BB26-B14E7ACD53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8" y="1769043"/>
            <a:ext cx="9071643" cy="4989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AF0A81A-9B5E-4A3F-806D-5141F1AFB880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13914D2-1CF4-4784-A388-A8FF8CC6583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A89CA7-773D-4238-B28D-2E13836C801F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669FF648-0368-4EB7-86C6-E92F299501FD}" type="slidenum">
              <a:rPr/>
              <a:pPr lvl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GB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MS Gothic" pitchFamily="2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MS Gothic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0C994B-7A4A-44C4-8605-5B932172A8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642" y="302757"/>
            <a:ext cx="9071643" cy="1259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ctr" anchorCtr="1" compatLnSpc="1">
            <a:noAutofit/>
          </a:bodyPr>
          <a:lstStyle/>
          <a:p>
            <a:pPr lvl="0"/>
            <a:r>
              <a:rPr lang="en-GB"/>
              <a:t>Click to edit the title text formatClick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8063A70-53DB-4164-938A-BED9D6D9968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642" y="6927841"/>
            <a:ext cx="2351882" cy="402116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460A8FA-8C0D-4893-9ABB-D37A37523BE2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3758" y="7007038"/>
            <a:ext cx="3191402" cy="402116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r>
              <a:rPr lang="en-GB" smtClean="0"/>
              <a:t>John Auld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0C809FD-2351-46FF-A7F4-C266D9CB5125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3760" y="7007038"/>
            <a:ext cx="2351882" cy="402116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6F9097A7-2CD3-4DA2-909B-57D12EF3B2A1}" type="slidenum">
              <a:rPr/>
              <a:pPr lvl="0"/>
              <a:t>‹#›</a:t>
            </a:fld>
            <a:fld id="{F150C777-9EB7-4316-91C4-23F668D7CE16}" type="slidenum">
              <a:rPr/>
              <a:pPr lvl="0"/>
              <a:t>‹#›</a:t>
            </a:fld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29E210DE-9BFA-43DB-8B83-5EB3F8BA18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642" y="1768678"/>
            <a:ext cx="9071643" cy="4989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GB" sz="44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S Gothic" pitchFamily="2"/>
          <a:cs typeface="Tahoma" pitchFamily="2"/>
        </a:defRPr>
      </a:lvl1pPr>
    </p:titleStyle>
    <p:body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S Gothic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72FDA8-416A-4C2F-967B-90F988FA9BC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594028"/>
            <a:ext cx="9071643" cy="677108"/>
          </a:xfrm>
        </p:spPr>
        <p:txBody>
          <a:bodyPr>
            <a:spAutoFit/>
          </a:bodyPr>
          <a:lstStyle/>
          <a:p>
            <a:pPr lvl="0"/>
            <a:r>
              <a:rPr lang="en-GB" dirty="0" smtClean="0"/>
              <a:t>How to be a 1</a:t>
            </a:r>
            <a:r>
              <a:rPr lang="en-GB" sz="2800" baseline="30000" dirty="0" smtClean="0"/>
              <a:t>st</a:t>
            </a:r>
            <a:r>
              <a:rPr lang="en-GB" sz="2800" dirty="0" smtClean="0"/>
              <a:t> </a:t>
            </a:r>
            <a:r>
              <a:rPr lang="en-GB" dirty="0" smtClean="0"/>
              <a:t>Team player.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68B19C8-A335-49FF-B0E3-DF976DED1CE3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503998" y="1814040"/>
            <a:ext cx="9071643" cy="5607583"/>
          </a:xfrm>
        </p:spPr>
        <p:txBody>
          <a:bodyPr anchor="ctr"/>
          <a:lstStyle/>
          <a:p>
            <a:pPr lvl="0" algn="l">
              <a:buSzPct val="45000"/>
              <a:buFont typeface="StarSymbol"/>
              <a:buChar char="●"/>
            </a:pPr>
            <a:r>
              <a:rPr lang="en-GB" dirty="0"/>
              <a:t> </a:t>
            </a:r>
            <a:r>
              <a:rPr lang="en-GB" dirty="0" smtClean="0"/>
              <a:t> Card reading</a:t>
            </a:r>
            <a:endParaRPr lang="en-GB" dirty="0"/>
          </a:p>
          <a:p>
            <a:pPr lvl="0" algn="l">
              <a:buSzPct val="45000"/>
              <a:buFont typeface="StarSymbol"/>
              <a:buChar char="●"/>
            </a:pPr>
            <a:r>
              <a:rPr lang="en-GB" dirty="0"/>
              <a:t> </a:t>
            </a:r>
            <a:r>
              <a:rPr lang="en-GB" dirty="0" smtClean="0"/>
              <a:t> Table presence</a:t>
            </a:r>
            <a:endParaRPr lang="en-GB" dirty="0"/>
          </a:p>
          <a:p>
            <a:pPr lvl="0" algn="l">
              <a:buSzPct val="45000"/>
              <a:buFont typeface="StarSymbol"/>
              <a:buChar char="●"/>
            </a:pPr>
            <a:r>
              <a:rPr lang="en-GB" dirty="0"/>
              <a:t> </a:t>
            </a:r>
            <a:r>
              <a:rPr lang="en-GB" dirty="0" smtClean="0"/>
              <a:t> Big hands ( them &amp; us)</a:t>
            </a:r>
          </a:p>
          <a:p>
            <a:pPr lvl="0" algn="l">
              <a:buSzPct val="45000"/>
              <a:buFont typeface="StarSymbol"/>
              <a:buChar char="●"/>
            </a:pPr>
            <a:r>
              <a:rPr lang="en-GB" dirty="0" smtClean="0"/>
              <a:t>  Minor suit games &amp; slams</a:t>
            </a:r>
          </a:p>
          <a:p>
            <a:pPr lvl="0" algn="l">
              <a:buSzPct val="45000"/>
              <a:buFont typeface="StarSymbol"/>
              <a:buChar char="●"/>
            </a:pPr>
            <a:r>
              <a:rPr lang="en-GB" dirty="0"/>
              <a:t> </a:t>
            </a:r>
            <a:r>
              <a:rPr lang="en-GB" dirty="0" smtClean="0"/>
              <a:t> Distributional hands</a:t>
            </a:r>
          </a:p>
          <a:p>
            <a:pPr lvl="0" algn="l">
              <a:buSzPct val="45000"/>
              <a:buFont typeface="StarSymbol"/>
              <a:buChar char="●"/>
            </a:pPr>
            <a:r>
              <a:rPr lang="en-GB" dirty="0" smtClean="0"/>
              <a:t>  </a:t>
            </a:r>
            <a:r>
              <a:rPr lang="en-GB" dirty="0" err="1" smtClean="0"/>
              <a:t>Etc</a:t>
            </a:r>
            <a:endParaRPr lang="en-GB" dirty="0" smtClean="0"/>
          </a:p>
          <a:p>
            <a:pPr lvl="0" algn="l">
              <a:buSzPct val="45000"/>
              <a:buFont typeface="StarSymbol"/>
              <a:buChar char="●"/>
            </a:pPr>
            <a:endParaRPr lang="en-GB" dirty="0"/>
          </a:p>
          <a:p>
            <a:pPr lvl="0" algn="l">
              <a:buSzPct val="45000"/>
              <a:buFont typeface="StarSymbol"/>
              <a:buChar char="●"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endParaRPr lang="en-GB" dirty="0" smtClean="0"/>
          </a:p>
          <a:p>
            <a:pPr lvl="0"/>
            <a:r>
              <a:rPr lang="en-GB" dirty="0" smtClean="0"/>
              <a:t>John Auld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890387" y="7089670"/>
            <a:ext cx="1155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January 2019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0FB95B-BC58-493A-BD4B-CFCE2C57C54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594028"/>
            <a:ext cx="9071643" cy="677108"/>
          </a:xfrm>
        </p:spPr>
        <p:txBody>
          <a:bodyPr>
            <a:spAutoFit/>
          </a:bodyPr>
          <a:lstStyle/>
          <a:p>
            <a:pPr lvl="0"/>
            <a:r>
              <a:rPr lang="en-GB" dirty="0" smtClean="0"/>
              <a:t>Michaels Cue Bids.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6F1EA7A-0C0C-4B17-9E4E-D5E508A67186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503998" y="1735805"/>
            <a:ext cx="9071643" cy="5718346"/>
          </a:xfrm>
        </p:spPr>
        <p:txBody>
          <a:bodyPr anchor="ctr"/>
          <a:lstStyle/>
          <a:p>
            <a:pPr marL="457200" lvl="0" indent="-457200" algn="l">
              <a:buFont typeface="Arial" pitchFamily="34" charset="0"/>
              <a:buChar char="•"/>
            </a:pPr>
            <a:r>
              <a:rPr lang="en-GB" dirty="0" smtClean="0"/>
              <a:t>Minimum opener (or nice 6/5) up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GB" dirty="0" smtClean="0"/>
              <a:t>2NT response constructive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GB" dirty="0" smtClean="0"/>
              <a:t>Now 3 minor minimum; 3 major good.</a:t>
            </a:r>
            <a:endParaRPr lang="en-GB" dirty="0"/>
          </a:p>
          <a:p>
            <a:pPr lvl="0" algn="l">
              <a:buSzPct val="45000"/>
              <a:buFont typeface="StarSymbol"/>
              <a:buChar char="●"/>
            </a:pPr>
            <a:endParaRPr lang="en-GB" dirty="0"/>
          </a:p>
          <a:p>
            <a:pPr lvl="0" algn="l">
              <a:buSzPct val="45000"/>
              <a:buFont typeface="StarSymbol"/>
              <a:buChar char="●"/>
            </a:pPr>
            <a:endParaRPr lang="en-GB" dirty="0"/>
          </a:p>
          <a:p>
            <a:pPr lvl="0" algn="l">
              <a:buSzPct val="45000"/>
              <a:buFont typeface="StarSymbol"/>
              <a:buChar char="●"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endParaRPr lang="en-GB" dirty="0" smtClean="0"/>
          </a:p>
          <a:p>
            <a:pPr lvl="0"/>
            <a:r>
              <a:rPr lang="en-GB" dirty="0" smtClean="0"/>
              <a:t>John Auld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808A43-2D05-457D-890D-4870AECC207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346319"/>
            <a:ext cx="9071643" cy="1172160"/>
          </a:xfrm>
        </p:spPr>
        <p:txBody>
          <a:bodyPr/>
          <a:lstStyle/>
          <a:p>
            <a:pPr lvl="0"/>
            <a:r>
              <a:rPr lang="en-GB" dirty="0" smtClean="0"/>
              <a:t>TRICK 1 ANALYSIS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07AACCF-AFF3-4B35-9D76-5F7FF9193B16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503998" y="1814041"/>
            <a:ext cx="9071643" cy="4899236"/>
          </a:xfrm>
        </p:spPr>
        <p:txBody>
          <a:bodyPr anchor="ctr"/>
          <a:lstStyle/>
          <a:p>
            <a:pPr lvl="0" algn="l">
              <a:buSzPct val="45000"/>
            </a:pPr>
            <a:r>
              <a:rPr lang="en-GB" dirty="0" smtClean="0"/>
              <a:t>Based on bidding &amp; tempo &amp; lead &amp; dummy</a:t>
            </a:r>
          </a:p>
          <a:p>
            <a:pPr lvl="0" algn="l">
              <a:buSzPct val="45000"/>
            </a:pPr>
            <a:endParaRPr lang="en-GB" dirty="0"/>
          </a:p>
          <a:p>
            <a:pPr marL="176213" lvl="0" indent="-176213" algn="l">
              <a:buSzPct val="45000"/>
              <a:buFont typeface="StarSymbol"/>
              <a:buChar char="●"/>
            </a:pPr>
            <a:r>
              <a:rPr lang="en-GB" dirty="0" smtClean="0"/>
              <a:t> Where are high cards.</a:t>
            </a:r>
            <a:endParaRPr lang="en-GB" dirty="0"/>
          </a:p>
          <a:p>
            <a:pPr marL="176213" lvl="0" indent="-176213" algn="l">
              <a:buSzPct val="45000"/>
              <a:buFont typeface="StarSymbol"/>
              <a:buChar char="●"/>
            </a:pPr>
            <a:r>
              <a:rPr lang="en-GB" dirty="0"/>
              <a:t> </a:t>
            </a:r>
            <a:r>
              <a:rPr lang="en-GB" dirty="0" smtClean="0"/>
              <a:t>What is distribution.</a:t>
            </a:r>
          </a:p>
          <a:p>
            <a:pPr marL="176213" lvl="0" indent="-176213" algn="l">
              <a:buSzPct val="45000"/>
              <a:buFont typeface="StarSymbol"/>
              <a:buChar char="●"/>
            </a:pPr>
            <a:r>
              <a:rPr lang="en-GB" dirty="0"/>
              <a:t> </a:t>
            </a:r>
            <a:r>
              <a:rPr lang="en-GB" dirty="0" smtClean="0"/>
              <a:t>How will play go.</a:t>
            </a:r>
            <a:endParaRPr lang="en-GB" dirty="0"/>
          </a:p>
          <a:p>
            <a:pPr lvl="0" algn="l">
              <a:buSzPct val="45000"/>
              <a:buFont typeface="StarSymbol"/>
              <a:buChar char="●"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endParaRPr lang="en-GB" dirty="0" smtClean="0"/>
          </a:p>
          <a:p>
            <a:pPr lvl="0"/>
            <a:r>
              <a:rPr lang="en-GB" dirty="0" smtClean="0"/>
              <a:t>John Auld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5D7205-2472-44CD-B631-6FAE96261C2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346319"/>
            <a:ext cx="9071643" cy="1172160"/>
          </a:xfrm>
        </p:spPr>
        <p:txBody>
          <a:bodyPr/>
          <a:lstStyle/>
          <a:p>
            <a:r>
              <a:rPr lang="en-GB" dirty="0" smtClean="0"/>
              <a:t>1NT pauses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4F5BE29-F2E9-424B-9045-5834299D9AE9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503998" y="1814041"/>
            <a:ext cx="9071643" cy="4899236"/>
          </a:xfrm>
        </p:spPr>
        <p:txBody>
          <a:bodyPr anchor="ctr" anchorCtr="1"/>
          <a:lstStyle/>
          <a:p>
            <a:r>
              <a:rPr lang="en-GB" dirty="0" smtClean="0"/>
              <a:t>1NT-2NT-P*			13-</a:t>
            </a:r>
          </a:p>
          <a:p>
            <a:r>
              <a:rPr lang="en-GB" dirty="0" smtClean="0"/>
              <a:t>1NT-2NT-3NT*			13+</a:t>
            </a:r>
          </a:p>
          <a:p>
            <a:r>
              <a:rPr lang="en-GB" dirty="0" smtClean="0"/>
              <a:t>1NT-2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en-GB" dirty="0" smtClean="0"/>
              <a:t>-2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en-GB" dirty="0" smtClean="0"/>
              <a:t>*			4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en-GB" dirty="0" smtClean="0"/>
              <a:t>s</a:t>
            </a:r>
          </a:p>
          <a:p>
            <a:r>
              <a:rPr lang="en-GB" dirty="0" smtClean="0"/>
              <a:t>1NT-2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en-GB" dirty="0" smtClean="0"/>
              <a:t>-2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en-GB" dirty="0" smtClean="0"/>
              <a:t>-3NT-P*		3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en-GB" dirty="0" smtClean="0"/>
              <a:t>s in 4333</a:t>
            </a:r>
          </a:p>
          <a:p>
            <a:r>
              <a:rPr lang="en-GB" dirty="0" err="1" smtClean="0"/>
              <a:t>Etc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endParaRPr lang="en-GB" dirty="0" smtClean="0"/>
          </a:p>
          <a:p>
            <a:pPr lvl="0"/>
            <a:r>
              <a:rPr lang="en-GB" dirty="0" smtClean="0"/>
              <a:t>John Auld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56471D16-3F43-46D8-8C73-4E1EE53C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5198400" y="2986201"/>
            <a:ext cx="2227679" cy="22777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xmlns="" id="{2D96D12B-20D4-4295-B434-774E8FCFD9A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GB" b="1" dirty="0"/>
              <a:t> </a:t>
            </a:r>
            <a:r>
              <a:rPr lang="en-GB" b="1" u="sng" dirty="0"/>
              <a:t>DEAL </a:t>
            </a:r>
            <a:r>
              <a:rPr lang="en-GB" b="1" u="sng" dirty="0" smtClean="0"/>
              <a:t>1</a:t>
            </a:r>
            <a:r>
              <a:rPr lang="en-GB" u="sng" dirty="0" smtClean="0"/>
              <a:t>   </a:t>
            </a:r>
            <a:endParaRPr lang="en-GB" sz="4000" u="sng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B3E4A5A0-3483-452C-A3A4-92427D130FBA}"/>
              </a:ext>
            </a:extLst>
          </p:cNvPr>
          <p:cNvSpPr/>
          <p:nvPr/>
        </p:nvSpPr>
        <p:spPr>
          <a:xfrm>
            <a:off x="179999" y="5241240"/>
            <a:ext cx="5733004" cy="231804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South’s final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pass is slow.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kern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West leads 2</a:t>
            </a:r>
            <a:r>
              <a:rPr lang="en-GB" kern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  <a:sym typeface="Symbol"/>
              </a:rPr>
              <a:t>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xmlns="" id="{F46808C3-721B-471E-9535-0AB1BC6D40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10453268"/>
              </p:ext>
            </p:extLst>
          </p:nvPr>
        </p:nvGraphicFramePr>
        <p:xfrm>
          <a:off x="197638" y="1770122"/>
          <a:ext cx="2778120" cy="160847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94441">
                  <a:extLst>
                    <a:ext uri="{9D8B030D-6E8A-4147-A177-3AD203B41FA5}">
                      <a16:colId xmlns:a16="http://schemas.microsoft.com/office/drawing/2014/main" xmlns="" val="3157446087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1505785891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1491261271"/>
                    </a:ext>
                  </a:extLst>
                </a:gridCol>
                <a:gridCol w="694797">
                  <a:extLst>
                    <a:ext uri="{9D8B030D-6E8A-4147-A177-3AD203B41FA5}">
                      <a16:colId xmlns:a16="http://schemas.microsoft.com/office/drawing/2014/main" xmlns="" val="2187631573"/>
                    </a:ext>
                  </a:extLst>
                </a:gridCol>
              </a:tblGrid>
              <a:tr h="371154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>
                          <a:solidFill>
                            <a:srgbClr val="FFFFFF"/>
                          </a:solidFill>
                        </a:defRPr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82509892"/>
                  </a:ext>
                </a:extLst>
              </a:tr>
              <a:tr h="435236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1NT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4976388"/>
                  </a:ext>
                </a:extLst>
              </a:tr>
              <a:tr h="348477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2</a:t>
                      </a:r>
                      <a:r>
                        <a:rPr lang="en-GB" sz="1800" b="0" i="0" u="none" strike="noStrike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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2</a:t>
                      </a:r>
                      <a:r>
                        <a:rPr lang="en-GB" sz="1800" b="0" i="0" u="none" strike="noStrike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</a:t>
                      </a:r>
                      <a:endParaRPr lang="en-GB" sz="1800" b="0" i="0" u="none" strike="noStrike" kern="1200" dirty="0">
                        <a:solidFill>
                          <a:srgbClr val="FF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30013092"/>
                  </a:ext>
                </a:extLst>
              </a:tr>
              <a:tr h="436324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3NT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266508"/>
                  </a:ext>
                </a:extLst>
              </a:tr>
            </a:tbl>
          </a:graphicData>
        </a:graphic>
      </p:graphicFrame>
      <p:sp>
        <p:nvSpPr>
          <p:cNvPr id="7" name="TextBox 11">
            <a:extLst>
              <a:ext uri="{FF2B5EF4-FFF2-40B4-BE49-F238E27FC236}">
                <a16:creationId xmlns:a16="http://schemas.microsoft.com/office/drawing/2014/main" xmlns="" id="{B606A5FD-764F-443D-A274-A9AFFCA01B87}"/>
              </a:ext>
            </a:extLst>
          </p:cNvPr>
          <p:cNvSpPr/>
          <p:nvPr/>
        </p:nvSpPr>
        <p:spPr>
          <a:xfrm>
            <a:off x="7976878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K Q 4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K J 7 5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10 3 2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Q J 4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xmlns="" id="{E3A5E406-248F-4D8E-9F89-37927CCD7D9E}"/>
              </a:ext>
            </a:extLst>
          </p:cNvPr>
          <p:cNvSpPr/>
          <p:nvPr/>
        </p:nvSpPr>
        <p:spPr>
          <a:xfrm>
            <a:off x="6150958" y="5314319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xmlns="" id="{30265A56-69D7-4537-B674-710B05E4CF93}"/>
              </a:ext>
            </a:extLst>
          </p:cNvPr>
          <p:cNvSpPr/>
          <p:nvPr/>
        </p:nvSpPr>
        <p:spPr>
          <a:xfrm>
            <a:off x="3928683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xmlns="" id="{2A90E9A7-AA7A-408E-894E-AF2199321EAA}"/>
              </a:ext>
            </a:extLst>
          </p:cNvPr>
          <p:cNvSpPr/>
          <p:nvPr/>
        </p:nvSpPr>
        <p:spPr>
          <a:xfrm>
            <a:off x="6150958" y="171576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10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3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kern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A Q 10 9 4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0" cap="none" spc="0" dirty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sz="1800" b="0" i="0" u="none" strike="noStrike" kern="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K Q 6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kern="0" baseline="0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kern="0" baseline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 8 5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pic>
        <p:nvPicPr>
          <p:cNvPr id="11" name="Picture 16">
            <a:extLst>
              <a:ext uri="{FF2B5EF4-FFF2-40B4-BE49-F238E27FC236}">
                <a16:creationId xmlns:a16="http://schemas.microsoft.com/office/drawing/2014/main" xmlns="" id="{8CA51258-D861-4084-B731-41A2983A91B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3690362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Picture 17">
            <a:extLst>
              <a:ext uri="{FF2B5EF4-FFF2-40B4-BE49-F238E27FC236}">
                <a16:creationId xmlns:a16="http://schemas.microsoft.com/office/drawing/2014/main" xmlns="" id="{40656294-BD84-4E59-80AF-B96CBB435BF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3627004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8">
            <a:extLst>
              <a:ext uri="{FF2B5EF4-FFF2-40B4-BE49-F238E27FC236}">
                <a16:creationId xmlns:a16="http://schemas.microsoft.com/office/drawing/2014/main" xmlns="" id="{1BF5D41D-B3C7-4CAB-A7ED-B5A833DB6F2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3611157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Picture 19">
            <a:extLst>
              <a:ext uri="{FF2B5EF4-FFF2-40B4-BE49-F238E27FC236}">
                <a16:creationId xmlns:a16="http://schemas.microsoft.com/office/drawing/2014/main" xmlns="" id="{8CE11634-919C-4DCD-B3A5-9FDF5A9AE1B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3690362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Picture 24">
            <a:extLst>
              <a:ext uri="{FF2B5EF4-FFF2-40B4-BE49-F238E27FC236}">
                <a16:creationId xmlns:a16="http://schemas.microsoft.com/office/drawing/2014/main" xmlns="" id="{F8F7AEB4-3DDB-4EF2-8FD9-1BCA8EEC090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7738923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Picture 25">
            <a:extLst>
              <a:ext uri="{FF2B5EF4-FFF2-40B4-BE49-F238E27FC236}">
                <a16:creationId xmlns:a16="http://schemas.microsoft.com/office/drawing/2014/main" xmlns="" id="{0D80EF27-007A-48EB-B26F-D7B46249ECE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7675199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Picture 26">
            <a:extLst>
              <a:ext uri="{FF2B5EF4-FFF2-40B4-BE49-F238E27FC236}">
                <a16:creationId xmlns:a16="http://schemas.microsoft.com/office/drawing/2014/main" xmlns="" id="{48E63C9E-A696-43AB-8DEF-307A7F299D9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7659361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Picture 27">
            <a:extLst>
              <a:ext uri="{FF2B5EF4-FFF2-40B4-BE49-F238E27FC236}">
                <a16:creationId xmlns:a16="http://schemas.microsoft.com/office/drawing/2014/main" xmlns="" id="{839143B8-018A-41CE-BAE7-7B7D7374EA6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7738923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Picture 28">
            <a:extLst>
              <a:ext uri="{FF2B5EF4-FFF2-40B4-BE49-F238E27FC236}">
                <a16:creationId xmlns:a16="http://schemas.microsoft.com/office/drawing/2014/main" xmlns="" id="{C7CAB4B3-A3F6-406C-B6FD-A9D268A13E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5985360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Picture 29">
            <a:extLst>
              <a:ext uri="{FF2B5EF4-FFF2-40B4-BE49-F238E27FC236}">
                <a16:creationId xmlns:a16="http://schemas.microsoft.com/office/drawing/2014/main" xmlns="" id="{F977A9E1-DE86-43BE-A9B1-52F2A0E0056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536219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1" name="Picture 30">
            <a:extLst>
              <a:ext uri="{FF2B5EF4-FFF2-40B4-BE49-F238E27FC236}">
                <a16:creationId xmlns:a16="http://schemas.microsoft.com/office/drawing/2014/main" xmlns="" id="{5209898C-43CA-4DDA-A0CA-9237E11097A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6235202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2" name="Picture 31">
            <a:extLst>
              <a:ext uri="{FF2B5EF4-FFF2-40B4-BE49-F238E27FC236}">
                <a16:creationId xmlns:a16="http://schemas.microsoft.com/office/drawing/2014/main" xmlns="" id="{091522C2-A0DB-4333-AD9F-C7A0614067D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5686918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3" name="Picture 32">
            <a:extLst>
              <a:ext uri="{FF2B5EF4-FFF2-40B4-BE49-F238E27FC236}">
                <a16:creationId xmlns:a16="http://schemas.microsoft.com/office/drawing/2014/main" xmlns="" id="{76901787-23ED-497B-AB82-51A388EBCF8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2418478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4" name="Picture 33">
            <a:extLst>
              <a:ext uri="{FF2B5EF4-FFF2-40B4-BE49-F238E27FC236}">
                <a16:creationId xmlns:a16="http://schemas.microsoft.com/office/drawing/2014/main" xmlns="" id="{344F9AEB-8552-4A64-91CE-BA3CF13C902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1794958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5" name="Picture 34">
            <a:extLst>
              <a:ext uri="{FF2B5EF4-FFF2-40B4-BE49-F238E27FC236}">
                <a16:creationId xmlns:a16="http://schemas.microsoft.com/office/drawing/2014/main" xmlns="" id="{B592C110-B259-4E68-9E1F-95F736CCCEC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2668676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6" name="Picture 35">
            <a:extLst>
              <a:ext uri="{FF2B5EF4-FFF2-40B4-BE49-F238E27FC236}">
                <a16:creationId xmlns:a16="http://schemas.microsoft.com/office/drawing/2014/main" xmlns="" id="{744BD14C-33BB-4E93-A2A9-F7770D256FD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212003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7" name="TextBox 37">
            <a:extLst>
              <a:ext uri="{FF2B5EF4-FFF2-40B4-BE49-F238E27FC236}">
                <a16:creationId xmlns:a16="http://schemas.microsoft.com/office/drawing/2014/main" xmlns="" id="{8C03657E-D0A4-43DF-90C5-831E401BF7C9}"/>
              </a:ext>
            </a:extLst>
          </p:cNvPr>
          <p:cNvSpPr/>
          <p:nvPr/>
        </p:nvSpPr>
        <p:spPr>
          <a:xfrm>
            <a:off x="197638" y="1239478"/>
            <a:ext cx="980639" cy="4067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Bidding</a:t>
            </a: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 algn="ctr"/>
            <a:r>
              <a:rPr lang="en-GB" sz="1400" dirty="0" smtClean="0"/>
              <a:t>John Auld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4832878D-67EA-46A6-B0CA-4E299BE043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5198400" y="2986201"/>
            <a:ext cx="2227679" cy="22777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xmlns="" id="{B93A13C4-D9BF-4D26-B407-F2079BB941A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GB" b="1" dirty="0"/>
              <a:t> </a:t>
            </a:r>
            <a:r>
              <a:rPr lang="en-GB" b="1" u="sng" dirty="0" smtClean="0"/>
              <a:t>DEFENDERS TRICK 1 ETC</a:t>
            </a:r>
            <a:endParaRPr lang="en-GB" sz="4000" u="sng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73C470F1-FD26-48C1-88C1-21B8B47B1181}"/>
              </a:ext>
            </a:extLst>
          </p:cNvPr>
          <p:cNvSpPr/>
          <p:nvPr/>
        </p:nvSpPr>
        <p:spPr>
          <a:xfrm>
            <a:off x="179999" y="5241240"/>
            <a:ext cx="5733004" cy="231804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West has shown 12-14 with 4 </a:t>
            </a:r>
            <a:r>
              <a:rPr lang="en-GB" dirty="0" smtClean="0">
                <a:solidFill>
                  <a:srgbClr val="FF0000"/>
                </a:solidFill>
                <a:latin typeface="Calibri" pitchFamily="18"/>
                <a:ea typeface="MS Gothic" pitchFamily="2"/>
                <a:cs typeface="Tahoma" pitchFamily="2"/>
                <a:sym typeface="Symbol"/>
              </a:rPr>
              <a:t>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s.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N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leads 4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  <a:sym typeface="Symbol"/>
              </a:rPr>
              <a:t>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to Q; W runs 8</a:t>
            </a:r>
            <a:r>
              <a:rPr lang="en-GB" sz="1800" b="0" i="0" u="none" strike="noStrike" kern="1200" cap="none" spc="0" dirty="0" smtClean="0">
                <a:solidFill>
                  <a:srgbClr val="FF0000"/>
                </a:solidFill>
                <a:uFillTx/>
                <a:latin typeface="Calibri" pitchFamily="18"/>
                <a:ea typeface="MS Gothic" pitchFamily="2"/>
                <a:cs typeface="Tahoma" pitchFamily="2"/>
                <a:sym typeface="Symbol"/>
              </a:rPr>
              <a:t>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to 10</a:t>
            </a:r>
            <a:r>
              <a:rPr lang="en-GB" dirty="0" smtClean="0">
                <a:solidFill>
                  <a:srgbClr val="FF0000"/>
                </a:solidFill>
                <a:latin typeface="Calibri" pitchFamily="18"/>
                <a:ea typeface="MS Gothic" pitchFamily="2"/>
                <a:cs typeface="Tahoma" pitchFamily="2"/>
                <a:sym typeface="Symbol"/>
              </a:rPr>
              <a:t>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in South.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baseline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S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leads 3</a:t>
            </a:r>
            <a:r>
              <a:rPr lang="en-GB" dirty="0" smtClean="0">
                <a:solidFill>
                  <a:srgbClr val="FF0000"/>
                </a:solidFill>
                <a:latin typeface="Calibri" pitchFamily="18"/>
                <a:ea typeface="MS Gothic" pitchFamily="2"/>
                <a:cs typeface="Tahoma" pitchFamily="2"/>
                <a:sym typeface="Symbol"/>
              </a:rPr>
              <a:t>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to J and Q.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What goes on?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xmlns="" id="{9A3B0049-3469-4DBD-8FF8-734B28858A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00691536"/>
              </p:ext>
            </p:extLst>
          </p:nvPr>
        </p:nvGraphicFramePr>
        <p:xfrm>
          <a:off x="197638" y="1770122"/>
          <a:ext cx="2778120" cy="2044798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94441">
                  <a:extLst>
                    <a:ext uri="{9D8B030D-6E8A-4147-A177-3AD203B41FA5}">
                      <a16:colId xmlns:a16="http://schemas.microsoft.com/office/drawing/2014/main" xmlns="" val="6944186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2557794879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541359131"/>
                    </a:ext>
                  </a:extLst>
                </a:gridCol>
                <a:gridCol w="694797">
                  <a:extLst>
                    <a:ext uri="{9D8B030D-6E8A-4147-A177-3AD203B41FA5}">
                      <a16:colId xmlns:a16="http://schemas.microsoft.com/office/drawing/2014/main" xmlns="" val="98861395"/>
                    </a:ext>
                  </a:extLst>
                </a:gridCol>
              </a:tblGrid>
              <a:tr h="371154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>
                          <a:solidFill>
                            <a:srgbClr val="FFFFFF"/>
                          </a:solidFill>
                        </a:defRPr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04699521"/>
                  </a:ext>
                </a:extLst>
              </a:tr>
              <a:tr h="435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1C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1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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2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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3696433"/>
                  </a:ext>
                </a:extLst>
              </a:tr>
              <a:tr h="348477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2NT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3</a:t>
                      </a: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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8633386"/>
                  </a:ext>
                </a:extLst>
              </a:tr>
              <a:tr h="436324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 3</a:t>
                      </a:r>
                      <a:r>
                        <a:rPr lang="en-GB" sz="1800" b="0" i="0" u="none" strike="noStrike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</a:t>
                      </a:r>
                      <a:endParaRPr lang="en-GB" sz="1800" b="0" i="0" u="none" strike="noStrike" kern="1200" dirty="0">
                        <a:solidFill>
                          <a:srgbClr val="FF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3NT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6412444"/>
                  </a:ext>
                </a:extLst>
              </a:tr>
              <a:tr h="436324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11">
            <a:extLst>
              <a:ext uri="{FF2B5EF4-FFF2-40B4-BE49-F238E27FC236}">
                <a16:creationId xmlns:a16="http://schemas.microsoft.com/office/drawing/2014/main" xmlns="" id="{65AF8294-B2B6-4CA9-BCD4-2E6A02B1B538}"/>
              </a:ext>
            </a:extLst>
          </p:cNvPr>
          <p:cNvSpPr/>
          <p:nvPr/>
        </p:nvSpPr>
        <p:spPr>
          <a:xfrm>
            <a:off x="7976878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A J 9 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4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A J 9 4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Q 9 8 3</a:t>
            </a:r>
            <a:endParaRPr lang="en-GB" sz="1800" b="0" i="0" u="none" strike="noStrike" kern="1200" cap="none" spc="0" baseline="0" dirty="0" smtClean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xmlns="" id="{3E6718F5-61B6-43A8-8B4E-1A6469C948E3}"/>
              </a:ext>
            </a:extLst>
          </p:cNvPr>
          <p:cNvSpPr/>
          <p:nvPr/>
        </p:nvSpPr>
        <p:spPr>
          <a:xfrm>
            <a:off x="6150958" y="5314319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xmlns="" id="{4994346E-C87E-4D51-A5B8-082B1A406F91}"/>
              </a:ext>
            </a:extLst>
          </p:cNvPr>
          <p:cNvSpPr/>
          <p:nvPr/>
        </p:nvSpPr>
        <p:spPr>
          <a:xfrm>
            <a:off x="3928683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xmlns="" id="{539666E4-68AA-445B-AC2A-4C0E3AB3FCE2}"/>
              </a:ext>
            </a:extLst>
          </p:cNvPr>
          <p:cNvSpPr/>
          <p:nvPr/>
        </p:nvSpPr>
        <p:spPr>
          <a:xfrm>
            <a:off x="6150958" y="171576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K 10 8 4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Q 10 6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5 2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 J 6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pic>
        <p:nvPicPr>
          <p:cNvPr id="11" name="Picture 16">
            <a:extLst>
              <a:ext uri="{FF2B5EF4-FFF2-40B4-BE49-F238E27FC236}">
                <a16:creationId xmlns:a16="http://schemas.microsoft.com/office/drawing/2014/main" xmlns="" id="{3EB75F3B-7F6B-4354-AFA6-138BF9FA852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3690362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Picture 17">
            <a:extLst>
              <a:ext uri="{FF2B5EF4-FFF2-40B4-BE49-F238E27FC236}">
                <a16:creationId xmlns:a16="http://schemas.microsoft.com/office/drawing/2014/main" xmlns="" id="{D035A33C-D5B1-48F7-BF6B-4CEC659EEE6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3627004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8">
            <a:extLst>
              <a:ext uri="{FF2B5EF4-FFF2-40B4-BE49-F238E27FC236}">
                <a16:creationId xmlns:a16="http://schemas.microsoft.com/office/drawing/2014/main" xmlns="" id="{B0CABF75-B035-4779-AFB9-3BA6D2508C5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3611157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Picture 19">
            <a:extLst>
              <a:ext uri="{FF2B5EF4-FFF2-40B4-BE49-F238E27FC236}">
                <a16:creationId xmlns:a16="http://schemas.microsoft.com/office/drawing/2014/main" xmlns="" id="{377B162A-69E1-4AFA-81BA-65E0F4D8CFE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3690362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Picture 24">
            <a:extLst>
              <a:ext uri="{FF2B5EF4-FFF2-40B4-BE49-F238E27FC236}">
                <a16:creationId xmlns:a16="http://schemas.microsoft.com/office/drawing/2014/main" xmlns="" id="{ECFD7BCD-EFBE-4EA8-B8FC-6F3A78FFC4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7738923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Picture 25">
            <a:extLst>
              <a:ext uri="{FF2B5EF4-FFF2-40B4-BE49-F238E27FC236}">
                <a16:creationId xmlns:a16="http://schemas.microsoft.com/office/drawing/2014/main" xmlns="" id="{01AC4D6D-00E3-481E-B248-5F30C1769DE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7675199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Picture 26">
            <a:extLst>
              <a:ext uri="{FF2B5EF4-FFF2-40B4-BE49-F238E27FC236}">
                <a16:creationId xmlns:a16="http://schemas.microsoft.com/office/drawing/2014/main" xmlns="" id="{05607E60-1305-496B-BBE1-0494AAC370A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7659361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Picture 27">
            <a:extLst>
              <a:ext uri="{FF2B5EF4-FFF2-40B4-BE49-F238E27FC236}">
                <a16:creationId xmlns:a16="http://schemas.microsoft.com/office/drawing/2014/main" xmlns="" id="{C3638CA1-2ABA-442C-9327-F66E813A087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7738923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Picture 28">
            <a:extLst>
              <a:ext uri="{FF2B5EF4-FFF2-40B4-BE49-F238E27FC236}">
                <a16:creationId xmlns:a16="http://schemas.microsoft.com/office/drawing/2014/main" xmlns="" id="{CDE436F8-32F3-423A-BF04-CA424955E37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5985360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Picture 29">
            <a:extLst>
              <a:ext uri="{FF2B5EF4-FFF2-40B4-BE49-F238E27FC236}">
                <a16:creationId xmlns:a16="http://schemas.microsoft.com/office/drawing/2014/main" xmlns="" id="{A4163888-D7DF-48F6-9AE3-485269F8EA4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536219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1" name="Picture 30">
            <a:extLst>
              <a:ext uri="{FF2B5EF4-FFF2-40B4-BE49-F238E27FC236}">
                <a16:creationId xmlns:a16="http://schemas.microsoft.com/office/drawing/2014/main" xmlns="" id="{24DE4094-0F34-4A8C-8661-48A943E0DC8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6235202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2" name="Picture 31">
            <a:extLst>
              <a:ext uri="{FF2B5EF4-FFF2-40B4-BE49-F238E27FC236}">
                <a16:creationId xmlns:a16="http://schemas.microsoft.com/office/drawing/2014/main" xmlns="" id="{6386C2B7-C153-4175-A7A5-54BC0D45143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5686918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3" name="Picture 32">
            <a:extLst>
              <a:ext uri="{FF2B5EF4-FFF2-40B4-BE49-F238E27FC236}">
                <a16:creationId xmlns:a16="http://schemas.microsoft.com/office/drawing/2014/main" xmlns="" id="{724789C6-134A-49EC-926C-67876E332C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2418478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4" name="Picture 33">
            <a:extLst>
              <a:ext uri="{FF2B5EF4-FFF2-40B4-BE49-F238E27FC236}">
                <a16:creationId xmlns:a16="http://schemas.microsoft.com/office/drawing/2014/main" xmlns="" id="{8B4DFF7D-BBD8-49D9-B84F-DFA3E4F698E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1794958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5" name="Picture 34">
            <a:extLst>
              <a:ext uri="{FF2B5EF4-FFF2-40B4-BE49-F238E27FC236}">
                <a16:creationId xmlns:a16="http://schemas.microsoft.com/office/drawing/2014/main" xmlns="" id="{F44F11BD-186F-4469-8D8E-82BA5A2C7EA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2668676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6" name="Picture 35">
            <a:extLst>
              <a:ext uri="{FF2B5EF4-FFF2-40B4-BE49-F238E27FC236}">
                <a16:creationId xmlns:a16="http://schemas.microsoft.com/office/drawing/2014/main" xmlns="" id="{1AEF3606-2C06-4097-B5B3-A21048EB17A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212003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7" name="TextBox 37">
            <a:extLst>
              <a:ext uri="{FF2B5EF4-FFF2-40B4-BE49-F238E27FC236}">
                <a16:creationId xmlns:a16="http://schemas.microsoft.com/office/drawing/2014/main" xmlns="" id="{4AB78596-EDA5-4B82-8962-E8EB7D5EE2ED}"/>
              </a:ext>
            </a:extLst>
          </p:cNvPr>
          <p:cNvSpPr/>
          <p:nvPr/>
        </p:nvSpPr>
        <p:spPr>
          <a:xfrm>
            <a:off x="197638" y="1239478"/>
            <a:ext cx="980639" cy="4067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Bidding</a:t>
            </a: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 algn="ctr"/>
            <a:r>
              <a:rPr lang="en-GB" sz="1400" dirty="0" smtClean="0"/>
              <a:t>John Auld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42654B33-5BCB-4FCE-B6B3-4A8AAD38C1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5198400" y="2986201"/>
            <a:ext cx="2227679" cy="22777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xmlns="" id="{171558CE-E7BA-49EE-9263-4C5B08F0AAF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GB" b="1" dirty="0"/>
              <a:t> </a:t>
            </a:r>
            <a:r>
              <a:rPr lang="en-GB" b="1" u="sng" dirty="0"/>
              <a:t>DEAL </a:t>
            </a:r>
            <a:r>
              <a:rPr lang="en-GB" b="1" u="sng" dirty="0" smtClean="0"/>
              <a:t>2</a:t>
            </a:r>
            <a:r>
              <a:rPr lang="en-GB" u="sng" dirty="0" smtClean="0"/>
              <a:t>   </a:t>
            </a:r>
            <a:endParaRPr lang="en-GB" sz="4000" u="sng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50EE9664-19D2-47EF-90AD-97D4F83626F9}"/>
              </a:ext>
            </a:extLst>
          </p:cNvPr>
          <p:cNvSpPr/>
          <p:nvPr/>
        </p:nvSpPr>
        <p:spPr>
          <a:xfrm>
            <a:off x="179999" y="5241240"/>
            <a:ext cx="5232659" cy="231804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Lead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6</a:t>
            </a:r>
            <a:r>
              <a:rPr lang="en-GB" sz="1800" b="0" i="0" u="none" strike="noStrike" kern="1200" cap="none" spc="0" dirty="0" smtClean="0">
                <a:solidFill>
                  <a:srgbClr val="FF0000"/>
                </a:solidFill>
                <a:uFillTx/>
                <a:latin typeface="Calibri" pitchFamily="18"/>
                <a:ea typeface="MS Gothic" pitchFamily="2"/>
                <a:cs typeface="Tahoma" pitchFamily="2"/>
                <a:sym typeface="Symbol"/>
              </a:rPr>
              <a:t> </a:t>
            </a:r>
            <a:r>
              <a:rPr lang="en-GB" sz="1800" b="0" i="0" u="none" strike="noStrike" kern="1200" cap="none" spc="0" dirty="0" smtClean="0">
                <a:uFillTx/>
                <a:latin typeface="Calibri" pitchFamily="18"/>
                <a:ea typeface="MS Gothic" pitchFamily="2"/>
                <a:cs typeface="Tahoma" pitchFamily="2"/>
                <a:sym typeface="Symbol"/>
              </a:rPr>
              <a:t>by South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 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Declarer wins beating K and tries a </a:t>
            </a:r>
            <a:r>
              <a:rPr lang="en-GB" dirty="0" smtClean="0">
                <a:solidFill>
                  <a:srgbClr val="FF0000"/>
                </a:solidFill>
                <a:latin typeface="Calibri" pitchFamily="18"/>
                <a:ea typeface="MS Gothic" pitchFamily="2"/>
                <a:cs typeface="Tahoma" pitchFamily="2"/>
                <a:sym typeface="Symbol"/>
              </a:rPr>
              <a:t>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ruff. </a:t>
            </a:r>
            <a:r>
              <a:rPr lang="en-GB" sz="1800" b="0" i="0" u="none" strike="noStrike" kern="1200" cap="none" spc="0" dirty="0" err="1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Overruffed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by 9, AK small </a:t>
            </a:r>
            <a:r>
              <a:rPr lang="en-GB" sz="1800" b="0" i="0" u="none" strike="noStrike" kern="1200" cap="none" spc="0" dirty="0" smtClean="0">
                <a:solidFill>
                  <a:srgbClr val="FF0000"/>
                </a:solidFill>
                <a:uFillTx/>
                <a:latin typeface="Calibri" pitchFamily="18"/>
                <a:ea typeface="MS Gothic" pitchFamily="2"/>
                <a:cs typeface="Tahoma" pitchFamily="2"/>
                <a:sym typeface="Symbol"/>
              </a:rPr>
              <a:t>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ruffed by 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South</a:t>
            </a: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 </a:t>
            </a: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Now spade finesse loses. One off.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xmlns="" id="{4C8A9373-6E7B-4B22-A8F5-C511BA995E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60212195"/>
              </p:ext>
            </p:extLst>
          </p:nvPr>
        </p:nvGraphicFramePr>
        <p:xfrm>
          <a:off x="197638" y="1770122"/>
          <a:ext cx="2778120" cy="160847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94441">
                  <a:extLst>
                    <a:ext uri="{9D8B030D-6E8A-4147-A177-3AD203B41FA5}">
                      <a16:colId xmlns:a16="http://schemas.microsoft.com/office/drawing/2014/main" xmlns="" val="4010730355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3461338920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171020866"/>
                    </a:ext>
                  </a:extLst>
                </a:gridCol>
                <a:gridCol w="694797">
                  <a:extLst>
                    <a:ext uri="{9D8B030D-6E8A-4147-A177-3AD203B41FA5}">
                      <a16:colId xmlns:a16="http://schemas.microsoft.com/office/drawing/2014/main" xmlns="" val="814344681"/>
                    </a:ext>
                  </a:extLst>
                </a:gridCol>
              </a:tblGrid>
              <a:tr h="371154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>
                          <a:solidFill>
                            <a:srgbClr val="FFFFFF"/>
                          </a:solidFill>
                        </a:defRPr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E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7207057"/>
                  </a:ext>
                </a:extLst>
              </a:tr>
              <a:tr h="435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1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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83673154"/>
                  </a:ext>
                </a:extLst>
              </a:tr>
              <a:tr h="348477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2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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2N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34952295"/>
                  </a:ext>
                </a:extLst>
              </a:tr>
              <a:tr h="436324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3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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09890834"/>
                  </a:ext>
                </a:extLst>
              </a:tr>
            </a:tbl>
          </a:graphicData>
        </a:graphic>
      </p:graphicFrame>
      <p:sp>
        <p:nvSpPr>
          <p:cNvPr id="7" name="TextBox 11">
            <a:extLst>
              <a:ext uri="{FF2B5EF4-FFF2-40B4-BE49-F238E27FC236}">
                <a16:creationId xmlns:a16="http://schemas.microsoft.com/office/drawing/2014/main" xmlns="" id="{8F3AB17E-17FD-44B4-98F9-276F8254686F}"/>
              </a:ext>
            </a:extLst>
          </p:cNvPr>
          <p:cNvSpPr/>
          <p:nvPr/>
        </p:nvSpPr>
        <p:spPr>
          <a:xfrm>
            <a:off x="7976878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A J 7 6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 Q 10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10 3 2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 K 7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xmlns="" id="{B7DC374A-84E7-46B4-96DE-068049E4A459}"/>
              </a:ext>
            </a:extLst>
          </p:cNvPr>
          <p:cNvSpPr/>
          <p:nvPr/>
        </p:nvSpPr>
        <p:spPr>
          <a:xfrm>
            <a:off x="6150958" y="5314319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xmlns="" id="{9C81DF9A-0C63-4FFA-9286-F4CC0FC3C3C8}"/>
              </a:ext>
            </a:extLst>
          </p:cNvPr>
          <p:cNvSpPr/>
          <p:nvPr/>
        </p:nvSpPr>
        <p:spPr>
          <a:xfrm>
            <a:off x="3928683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Q 10 8 5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8 2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Q 9 4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Q J 9 8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xmlns="" id="{4DA711BD-AF74-43C1-B6F9-8D98DD71F0E1}"/>
              </a:ext>
            </a:extLst>
          </p:cNvPr>
          <p:cNvSpPr/>
          <p:nvPr/>
        </p:nvSpPr>
        <p:spPr>
          <a:xfrm>
            <a:off x="6150958" y="171576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pic>
        <p:nvPicPr>
          <p:cNvPr id="11" name="Picture 16">
            <a:extLst>
              <a:ext uri="{FF2B5EF4-FFF2-40B4-BE49-F238E27FC236}">
                <a16:creationId xmlns:a16="http://schemas.microsoft.com/office/drawing/2014/main" xmlns="" id="{2915F44E-73AF-4F75-B75C-95BDCB0B9C1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3690362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Picture 17">
            <a:extLst>
              <a:ext uri="{FF2B5EF4-FFF2-40B4-BE49-F238E27FC236}">
                <a16:creationId xmlns:a16="http://schemas.microsoft.com/office/drawing/2014/main" xmlns="" id="{16A0DFA0-D6C5-453B-8217-538E6BF3639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3627004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8">
            <a:extLst>
              <a:ext uri="{FF2B5EF4-FFF2-40B4-BE49-F238E27FC236}">
                <a16:creationId xmlns:a16="http://schemas.microsoft.com/office/drawing/2014/main" xmlns="" id="{571E7AB2-E665-4F57-8ACC-4805135523B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3611157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Picture 19">
            <a:extLst>
              <a:ext uri="{FF2B5EF4-FFF2-40B4-BE49-F238E27FC236}">
                <a16:creationId xmlns:a16="http://schemas.microsoft.com/office/drawing/2014/main" xmlns="" id="{13A3D764-CC61-4F10-BD27-26DF30F852E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3690362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Picture 24">
            <a:extLst>
              <a:ext uri="{FF2B5EF4-FFF2-40B4-BE49-F238E27FC236}">
                <a16:creationId xmlns:a16="http://schemas.microsoft.com/office/drawing/2014/main" xmlns="" id="{6EF1CB47-6BC3-4975-92B5-6DD040F8F72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7738923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Picture 25">
            <a:extLst>
              <a:ext uri="{FF2B5EF4-FFF2-40B4-BE49-F238E27FC236}">
                <a16:creationId xmlns:a16="http://schemas.microsoft.com/office/drawing/2014/main" xmlns="" id="{0ECE61AA-BAE2-4A4A-BC13-D79732AF03B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7675199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Picture 26">
            <a:extLst>
              <a:ext uri="{FF2B5EF4-FFF2-40B4-BE49-F238E27FC236}">
                <a16:creationId xmlns:a16="http://schemas.microsoft.com/office/drawing/2014/main" xmlns="" id="{8EE1966C-2456-4707-8926-60C4DCAADD8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7659361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Picture 27">
            <a:extLst>
              <a:ext uri="{FF2B5EF4-FFF2-40B4-BE49-F238E27FC236}">
                <a16:creationId xmlns:a16="http://schemas.microsoft.com/office/drawing/2014/main" xmlns="" id="{C15F2F99-53E4-4689-81B3-94D9A334717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7738923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Picture 28">
            <a:extLst>
              <a:ext uri="{FF2B5EF4-FFF2-40B4-BE49-F238E27FC236}">
                <a16:creationId xmlns:a16="http://schemas.microsoft.com/office/drawing/2014/main" xmlns="" id="{1EDA4A16-AB2D-46A2-A600-C154FF02A0B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5985360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Picture 29">
            <a:extLst>
              <a:ext uri="{FF2B5EF4-FFF2-40B4-BE49-F238E27FC236}">
                <a16:creationId xmlns:a16="http://schemas.microsoft.com/office/drawing/2014/main" xmlns="" id="{63851695-2513-4209-B00E-FE90B0C44AB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536219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1" name="Picture 30">
            <a:extLst>
              <a:ext uri="{FF2B5EF4-FFF2-40B4-BE49-F238E27FC236}">
                <a16:creationId xmlns:a16="http://schemas.microsoft.com/office/drawing/2014/main" xmlns="" id="{0DBEC69A-E337-412B-B684-227BE0BD4ED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6235202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2" name="Picture 31">
            <a:extLst>
              <a:ext uri="{FF2B5EF4-FFF2-40B4-BE49-F238E27FC236}">
                <a16:creationId xmlns:a16="http://schemas.microsoft.com/office/drawing/2014/main" xmlns="" id="{78389237-9DC9-4AE2-83AE-924A3C72C58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5686918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3" name="Picture 32">
            <a:extLst>
              <a:ext uri="{FF2B5EF4-FFF2-40B4-BE49-F238E27FC236}">
                <a16:creationId xmlns:a16="http://schemas.microsoft.com/office/drawing/2014/main" xmlns="" id="{7663A5D7-729D-48EB-B719-60E680D5CCD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2418478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4" name="Picture 33">
            <a:extLst>
              <a:ext uri="{FF2B5EF4-FFF2-40B4-BE49-F238E27FC236}">
                <a16:creationId xmlns:a16="http://schemas.microsoft.com/office/drawing/2014/main" xmlns="" id="{78D2A547-DBF4-4840-B550-B3B3DCE58EE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1794958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5" name="Picture 34">
            <a:extLst>
              <a:ext uri="{FF2B5EF4-FFF2-40B4-BE49-F238E27FC236}">
                <a16:creationId xmlns:a16="http://schemas.microsoft.com/office/drawing/2014/main" xmlns="" id="{2C76E788-FC6F-46EF-B683-514D7B762E9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2668676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6" name="Picture 35">
            <a:extLst>
              <a:ext uri="{FF2B5EF4-FFF2-40B4-BE49-F238E27FC236}">
                <a16:creationId xmlns:a16="http://schemas.microsoft.com/office/drawing/2014/main" xmlns="" id="{33A32382-39D3-4DE1-A94B-CDE4D58C191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212003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7" name="TextBox 37">
            <a:extLst>
              <a:ext uri="{FF2B5EF4-FFF2-40B4-BE49-F238E27FC236}">
                <a16:creationId xmlns:a16="http://schemas.microsoft.com/office/drawing/2014/main" xmlns="" id="{D33B6667-C5CB-4E6D-BB17-9568C1C021E1}"/>
              </a:ext>
            </a:extLst>
          </p:cNvPr>
          <p:cNvSpPr/>
          <p:nvPr/>
        </p:nvSpPr>
        <p:spPr>
          <a:xfrm>
            <a:off x="197638" y="1239478"/>
            <a:ext cx="980639" cy="4067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Bidding</a:t>
            </a: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 algn="ctr"/>
            <a:r>
              <a:rPr lang="en-GB" sz="1400" dirty="0" smtClean="0"/>
              <a:t>John Auld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5CF7BA51-7F55-45DC-839D-29F973BC67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5198400" y="2986201"/>
            <a:ext cx="2227679" cy="22777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xmlns="" id="{FF81EE1A-B3A0-4F07-BD5C-A3821DD9DB4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GB" b="1" dirty="0"/>
              <a:t> </a:t>
            </a:r>
            <a:r>
              <a:rPr lang="en-GB" b="1" u="sng" dirty="0" smtClean="0"/>
              <a:t>DECLARER PLAY</a:t>
            </a:r>
            <a:endParaRPr lang="en-GB" sz="4000" u="sng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CC56026D-FA0C-4078-B165-22A9FC9299B8}"/>
              </a:ext>
            </a:extLst>
          </p:cNvPr>
          <p:cNvSpPr/>
          <p:nvPr/>
        </p:nvSpPr>
        <p:spPr>
          <a:xfrm>
            <a:off x="179999" y="5241240"/>
            <a:ext cx="5733004" cy="231804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3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  <a:sym typeface="Symbol"/>
              </a:rPr>
              <a:t>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= majors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West leads slow A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  <a:sym typeface="Symbol"/>
              </a:rPr>
              <a:t>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&amp; slow 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  <a:sym typeface="Symbol"/>
              </a:rPr>
              <a:t> 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continuation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xmlns="" id="{6FF0FC20-EADF-44FB-BE32-AF09642D7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39647604"/>
              </p:ext>
            </p:extLst>
          </p:nvPr>
        </p:nvGraphicFramePr>
        <p:xfrm>
          <a:off x="197638" y="1770122"/>
          <a:ext cx="2778120" cy="1717673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94441">
                  <a:extLst>
                    <a:ext uri="{9D8B030D-6E8A-4147-A177-3AD203B41FA5}">
                      <a16:colId xmlns:a16="http://schemas.microsoft.com/office/drawing/2014/main" xmlns="" val="3550950862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2757913791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2365176594"/>
                    </a:ext>
                  </a:extLst>
                </a:gridCol>
                <a:gridCol w="694797">
                  <a:extLst>
                    <a:ext uri="{9D8B030D-6E8A-4147-A177-3AD203B41FA5}">
                      <a16:colId xmlns:a16="http://schemas.microsoft.com/office/drawing/2014/main" xmlns="" val="212139703"/>
                    </a:ext>
                  </a:extLst>
                </a:gridCol>
              </a:tblGrid>
              <a:tr h="370798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>
                          <a:solidFill>
                            <a:srgbClr val="FFFFFF"/>
                          </a:solidFill>
                        </a:defRPr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32179724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1D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70078962"/>
                  </a:ext>
                </a:extLst>
              </a:tr>
              <a:tr h="477117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3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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*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3NT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4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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5969089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5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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6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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23480029"/>
                  </a:ext>
                </a:extLst>
              </a:tr>
            </a:tbl>
          </a:graphicData>
        </a:graphic>
      </p:graphicFrame>
      <p:sp>
        <p:nvSpPr>
          <p:cNvPr id="7" name="TextBox 11">
            <a:extLst>
              <a:ext uri="{FF2B5EF4-FFF2-40B4-BE49-F238E27FC236}">
                <a16:creationId xmlns:a16="http://schemas.microsoft.com/office/drawing/2014/main" xmlns="" id="{E4FC8D48-F197-448E-955E-6015EEE37D40}"/>
              </a:ext>
            </a:extLst>
          </p:cNvPr>
          <p:cNvSpPr/>
          <p:nvPr/>
        </p:nvSpPr>
        <p:spPr>
          <a:xfrm>
            <a:off x="7976878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xmlns="" id="{63B2CA04-7D3E-4CC8-AD2C-1AEC7BB23975}"/>
              </a:ext>
            </a:extLst>
          </p:cNvPr>
          <p:cNvSpPr/>
          <p:nvPr/>
        </p:nvSpPr>
        <p:spPr>
          <a:xfrm>
            <a:off x="6150958" y="5314319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J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 4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AKQ985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A863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xmlns="" id="{712D03E2-8DD8-475D-8388-E0006B2D0828}"/>
              </a:ext>
            </a:extLst>
          </p:cNvPr>
          <p:cNvSpPr/>
          <p:nvPr/>
        </p:nvSpPr>
        <p:spPr>
          <a:xfrm>
            <a:off x="3928683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xmlns="" id="{1566F706-7EFA-4396-A914-FE00B6B43361}"/>
              </a:ext>
            </a:extLst>
          </p:cNvPr>
          <p:cNvSpPr/>
          <p:nvPr/>
        </p:nvSpPr>
        <p:spPr>
          <a:xfrm>
            <a:off x="6150958" y="171576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K 9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K 10 6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10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Q J 10 9 7 5 2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.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pic>
        <p:nvPicPr>
          <p:cNvPr id="11" name="Picture 16">
            <a:extLst>
              <a:ext uri="{FF2B5EF4-FFF2-40B4-BE49-F238E27FC236}">
                <a16:creationId xmlns:a16="http://schemas.microsoft.com/office/drawing/2014/main" xmlns="" id="{B64DC966-9A08-4CA3-A45F-1AD0346C3FC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3690362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Picture 17">
            <a:extLst>
              <a:ext uri="{FF2B5EF4-FFF2-40B4-BE49-F238E27FC236}">
                <a16:creationId xmlns:a16="http://schemas.microsoft.com/office/drawing/2014/main" xmlns="" id="{E7B902B7-AA81-4954-B922-EDE56AAED38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3627004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8">
            <a:extLst>
              <a:ext uri="{FF2B5EF4-FFF2-40B4-BE49-F238E27FC236}">
                <a16:creationId xmlns:a16="http://schemas.microsoft.com/office/drawing/2014/main" xmlns="" id="{277F00ED-3097-4DD9-B15B-47912EBCFC3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3611157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Picture 19">
            <a:extLst>
              <a:ext uri="{FF2B5EF4-FFF2-40B4-BE49-F238E27FC236}">
                <a16:creationId xmlns:a16="http://schemas.microsoft.com/office/drawing/2014/main" xmlns="" id="{B998C1B9-97B1-4221-892C-CBE585EC45E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3690362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Picture 24">
            <a:extLst>
              <a:ext uri="{FF2B5EF4-FFF2-40B4-BE49-F238E27FC236}">
                <a16:creationId xmlns:a16="http://schemas.microsoft.com/office/drawing/2014/main" xmlns="" id="{A472B1F3-E404-4086-BA6A-63101C0998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7738923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Picture 25">
            <a:extLst>
              <a:ext uri="{FF2B5EF4-FFF2-40B4-BE49-F238E27FC236}">
                <a16:creationId xmlns:a16="http://schemas.microsoft.com/office/drawing/2014/main" xmlns="" id="{60C32909-5657-41B3-ABAD-512E115F3A2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7675199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Picture 26">
            <a:extLst>
              <a:ext uri="{FF2B5EF4-FFF2-40B4-BE49-F238E27FC236}">
                <a16:creationId xmlns:a16="http://schemas.microsoft.com/office/drawing/2014/main" xmlns="" id="{044A03A7-454B-4C3C-9D30-D03CBDDBB8E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7659361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Picture 27">
            <a:extLst>
              <a:ext uri="{FF2B5EF4-FFF2-40B4-BE49-F238E27FC236}">
                <a16:creationId xmlns:a16="http://schemas.microsoft.com/office/drawing/2014/main" xmlns="" id="{9CE85A89-3DD3-4A6D-A2C2-95BF2FE104C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7738923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Picture 28">
            <a:extLst>
              <a:ext uri="{FF2B5EF4-FFF2-40B4-BE49-F238E27FC236}">
                <a16:creationId xmlns:a16="http://schemas.microsoft.com/office/drawing/2014/main" xmlns="" id="{4527BE55-1477-4781-BDD6-6AD8FBE4340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5985360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Picture 29">
            <a:extLst>
              <a:ext uri="{FF2B5EF4-FFF2-40B4-BE49-F238E27FC236}">
                <a16:creationId xmlns:a16="http://schemas.microsoft.com/office/drawing/2014/main" xmlns="" id="{206CE52E-23DE-4507-A246-EF5A88FC56A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536219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1" name="Picture 30">
            <a:extLst>
              <a:ext uri="{FF2B5EF4-FFF2-40B4-BE49-F238E27FC236}">
                <a16:creationId xmlns:a16="http://schemas.microsoft.com/office/drawing/2014/main" xmlns="" id="{2EC86C55-CE75-42D8-85B6-DA9C78E81E4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6235202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2" name="Picture 31">
            <a:extLst>
              <a:ext uri="{FF2B5EF4-FFF2-40B4-BE49-F238E27FC236}">
                <a16:creationId xmlns:a16="http://schemas.microsoft.com/office/drawing/2014/main" xmlns="" id="{4CD44439-4F1D-4190-85D3-6CC0E3ACC52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5686918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3" name="Picture 32">
            <a:extLst>
              <a:ext uri="{FF2B5EF4-FFF2-40B4-BE49-F238E27FC236}">
                <a16:creationId xmlns:a16="http://schemas.microsoft.com/office/drawing/2014/main" xmlns="" id="{E26F5047-F64F-434D-B0C2-01C793B39C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2418478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4" name="Picture 33">
            <a:extLst>
              <a:ext uri="{FF2B5EF4-FFF2-40B4-BE49-F238E27FC236}">
                <a16:creationId xmlns:a16="http://schemas.microsoft.com/office/drawing/2014/main" xmlns="" id="{430AEF86-EEFF-44A3-84F3-FD33B568D3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1794958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5" name="Picture 34">
            <a:extLst>
              <a:ext uri="{FF2B5EF4-FFF2-40B4-BE49-F238E27FC236}">
                <a16:creationId xmlns:a16="http://schemas.microsoft.com/office/drawing/2014/main" xmlns="" id="{C0F75E4B-1031-42DF-80EB-6E01A5B3B47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2668676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6" name="Picture 35">
            <a:extLst>
              <a:ext uri="{FF2B5EF4-FFF2-40B4-BE49-F238E27FC236}">
                <a16:creationId xmlns:a16="http://schemas.microsoft.com/office/drawing/2014/main" xmlns="" id="{A50B843E-5A51-49B0-9035-02C94898F83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212003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8" name="TextBox 37">
            <a:extLst>
              <a:ext uri="{FF2B5EF4-FFF2-40B4-BE49-F238E27FC236}">
                <a16:creationId xmlns:a16="http://schemas.microsoft.com/office/drawing/2014/main" xmlns="" id="{62125E55-6027-488C-9C9D-EF96692449C0}"/>
              </a:ext>
            </a:extLst>
          </p:cNvPr>
          <p:cNvSpPr/>
          <p:nvPr/>
        </p:nvSpPr>
        <p:spPr>
          <a:xfrm>
            <a:off x="197638" y="1239478"/>
            <a:ext cx="980639" cy="4067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Bidding</a:t>
            </a: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 algn="ctr"/>
            <a:r>
              <a:rPr lang="en-GB" sz="1400" smtClean="0"/>
              <a:t>John Auld</a:t>
            </a:r>
            <a:endParaRPr lang="en-GB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0EEC2B79-E0A6-4070-95F3-53A25CBBEE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5198400" y="2986201"/>
            <a:ext cx="2227679" cy="22777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xmlns="" id="{7639FE39-931A-454E-9101-190DAC828F5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9999" y="302757"/>
            <a:ext cx="9395277" cy="1137239"/>
          </a:xfrm>
        </p:spPr>
        <p:txBody>
          <a:bodyPr/>
          <a:lstStyle/>
          <a:p>
            <a:pPr lvl="0"/>
            <a:r>
              <a:rPr lang="en-GB" b="1" dirty="0"/>
              <a:t> </a:t>
            </a:r>
            <a:r>
              <a:rPr lang="en-GB" b="1" dirty="0" smtClean="0"/>
              <a:t>DECLARER  PLAY</a:t>
            </a:r>
            <a:endParaRPr lang="en-GB" sz="4000" u="sng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E6E6FB5A-096E-4527-9D79-6CA724AB36CF}"/>
              </a:ext>
            </a:extLst>
          </p:cNvPr>
          <p:cNvSpPr/>
          <p:nvPr/>
        </p:nvSpPr>
        <p:spPr>
          <a:xfrm>
            <a:off x="179999" y="5241240"/>
            <a:ext cx="5733004" cy="231804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W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leads small trump to Easts A. East continues with J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  <a:sym typeface="Symbol"/>
              </a:rPr>
              <a:t>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kern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What next</a:t>
            </a: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?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xmlns="" id="{4DD29959-057D-440F-8368-5E34AF0CE2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04304633"/>
              </p:ext>
            </p:extLst>
          </p:nvPr>
        </p:nvGraphicFramePr>
        <p:xfrm>
          <a:off x="197638" y="1770122"/>
          <a:ext cx="2778120" cy="1612066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94441">
                  <a:extLst>
                    <a:ext uri="{9D8B030D-6E8A-4147-A177-3AD203B41FA5}">
                      <a16:colId xmlns:a16="http://schemas.microsoft.com/office/drawing/2014/main" xmlns="" val="2437188916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3618933041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2234555129"/>
                    </a:ext>
                  </a:extLst>
                </a:gridCol>
                <a:gridCol w="694797">
                  <a:extLst>
                    <a:ext uri="{9D8B030D-6E8A-4147-A177-3AD203B41FA5}">
                      <a16:colId xmlns:a16="http://schemas.microsoft.com/office/drawing/2014/main" xmlns="" val="2991432877"/>
                    </a:ext>
                  </a:extLst>
                </a:gridCol>
              </a:tblGrid>
              <a:tr h="371154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>
                          <a:solidFill>
                            <a:srgbClr val="FFFFFF"/>
                          </a:solidFill>
                        </a:defRPr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0319071"/>
                  </a:ext>
                </a:extLst>
              </a:tr>
              <a:tr h="371154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1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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03107182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2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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474724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8489044"/>
                  </a:ext>
                </a:extLst>
              </a:tr>
            </a:tbl>
          </a:graphicData>
        </a:graphic>
      </p:graphicFrame>
      <p:sp>
        <p:nvSpPr>
          <p:cNvPr id="7" name="TextBox 11">
            <a:extLst>
              <a:ext uri="{FF2B5EF4-FFF2-40B4-BE49-F238E27FC236}">
                <a16:creationId xmlns:a16="http://schemas.microsoft.com/office/drawing/2014/main" xmlns="" id="{AD182AD4-4398-452B-9BCB-6A9AA3C06162}"/>
              </a:ext>
            </a:extLst>
          </p:cNvPr>
          <p:cNvSpPr/>
          <p:nvPr/>
        </p:nvSpPr>
        <p:spPr>
          <a:xfrm>
            <a:off x="7976878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xmlns="" id="{1A8A1036-7773-41CA-87AB-3286FBBC3E3C}"/>
              </a:ext>
            </a:extLst>
          </p:cNvPr>
          <p:cNvSpPr/>
          <p:nvPr/>
        </p:nvSpPr>
        <p:spPr>
          <a:xfrm>
            <a:off x="6150958" y="5314319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K Q 10 3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A K Q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8 7 6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42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xmlns="" id="{AA1F4DE4-FFDB-497E-B4EE-5F5733DEB9AF}"/>
              </a:ext>
            </a:extLst>
          </p:cNvPr>
          <p:cNvSpPr/>
          <p:nvPr/>
        </p:nvSpPr>
        <p:spPr>
          <a:xfrm>
            <a:off x="3928683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xmlns="" id="{F0DB844B-BE2E-4A54-80CF-EE362414D86E}"/>
              </a:ext>
            </a:extLst>
          </p:cNvPr>
          <p:cNvSpPr/>
          <p:nvPr/>
        </p:nvSpPr>
        <p:spPr>
          <a:xfrm>
            <a:off x="6150958" y="171576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965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42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J 5 4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K J 8 7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pic>
        <p:nvPicPr>
          <p:cNvPr id="11" name="Picture 16">
            <a:extLst>
              <a:ext uri="{FF2B5EF4-FFF2-40B4-BE49-F238E27FC236}">
                <a16:creationId xmlns:a16="http://schemas.microsoft.com/office/drawing/2014/main" xmlns="" id="{997B3EA9-CDA4-4051-A164-FEB52482CE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3690362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Picture 17">
            <a:extLst>
              <a:ext uri="{FF2B5EF4-FFF2-40B4-BE49-F238E27FC236}">
                <a16:creationId xmlns:a16="http://schemas.microsoft.com/office/drawing/2014/main" xmlns="" id="{9208839F-9189-424C-8158-88815A84918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3627004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8">
            <a:extLst>
              <a:ext uri="{FF2B5EF4-FFF2-40B4-BE49-F238E27FC236}">
                <a16:creationId xmlns:a16="http://schemas.microsoft.com/office/drawing/2014/main" xmlns="" id="{D0319E55-2BC6-406A-A9FC-80D763E356B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3611157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Picture 19">
            <a:extLst>
              <a:ext uri="{FF2B5EF4-FFF2-40B4-BE49-F238E27FC236}">
                <a16:creationId xmlns:a16="http://schemas.microsoft.com/office/drawing/2014/main" xmlns="" id="{463E99BB-7C78-497F-A8BD-47B9DC8583B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3690362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Picture 24">
            <a:extLst>
              <a:ext uri="{FF2B5EF4-FFF2-40B4-BE49-F238E27FC236}">
                <a16:creationId xmlns:a16="http://schemas.microsoft.com/office/drawing/2014/main" xmlns="" id="{E03732F4-0CA5-48F1-8F05-AAABEA1E37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7738923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Picture 25">
            <a:extLst>
              <a:ext uri="{FF2B5EF4-FFF2-40B4-BE49-F238E27FC236}">
                <a16:creationId xmlns:a16="http://schemas.microsoft.com/office/drawing/2014/main" xmlns="" id="{FB71C936-C91C-4E92-9599-44C6CC062D2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7675199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Picture 26">
            <a:extLst>
              <a:ext uri="{FF2B5EF4-FFF2-40B4-BE49-F238E27FC236}">
                <a16:creationId xmlns:a16="http://schemas.microsoft.com/office/drawing/2014/main" xmlns="" id="{3896DA82-55B9-418B-AD68-81B481E07BE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7659361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Picture 27">
            <a:extLst>
              <a:ext uri="{FF2B5EF4-FFF2-40B4-BE49-F238E27FC236}">
                <a16:creationId xmlns:a16="http://schemas.microsoft.com/office/drawing/2014/main" xmlns="" id="{9C67903F-0C98-4E38-9DDA-F6CA8E8621B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7738923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Picture 28">
            <a:extLst>
              <a:ext uri="{FF2B5EF4-FFF2-40B4-BE49-F238E27FC236}">
                <a16:creationId xmlns:a16="http://schemas.microsoft.com/office/drawing/2014/main" xmlns="" id="{C54B3BFA-4821-491B-859F-9B545A2948D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5985360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Picture 29">
            <a:extLst>
              <a:ext uri="{FF2B5EF4-FFF2-40B4-BE49-F238E27FC236}">
                <a16:creationId xmlns:a16="http://schemas.microsoft.com/office/drawing/2014/main" xmlns="" id="{8F2C0801-3027-47B2-95EA-38F19E9C67A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536219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1" name="Picture 30">
            <a:extLst>
              <a:ext uri="{FF2B5EF4-FFF2-40B4-BE49-F238E27FC236}">
                <a16:creationId xmlns:a16="http://schemas.microsoft.com/office/drawing/2014/main" xmlns="" id="{2CC690F7-2682-42C9-87CF-674CD8CA55C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6235202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2" name="Picture 31">
            <a:extLst>
              <a:ext uri="{FF2B5EF4-FFF2-40B4-BE49-F238E27FC236}">
                <a16:creationId xmlns:a16="http://schemas.microsoft.com/office/drawing/2014/main" xmlns="" id="{343E1149-7C27-42CC-8C14-2BA460119CC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5686918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3" name="Picture 32">
            <a:extLst>
              <a:ext uri="{FF2B5EF4-FFF2-40B4-BE49-F238E27FC236}">
                <a16:creationId xmlns:a16="http://schemas.microsoft.com/office/drawing/2014/main" xmlns="" id="{C297DA71-7B4A-4870-8E3C-CD5E085060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2418478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4" name="Picture 33">
            <a:extLst>
              <a:ext uri="{FF2B5EF4-FFF2-40B4-BE49-F238E27FC236}">
                <a16:creationId xmlns:a16="http://schemas.microsoft.com/office/drawing/2014/main" xmlns="" id="{55ECB56A-0100-40B7-88D9-9D3CBC9E569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1794958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5" name="Picture 34">
            <a:extLst>
              <a:ext uri="{FF2B5EF4-FFF2-40B4-BE49-F238E27FC236}">
                <a16:creationId xmlns:a16="http://schemas.microsoft.com/office/drawing/2014/main" xmlns="" id="{B6C71EB5-6E99-4590-9A9A-9AFA54438AF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2668676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6" name="Picture 35">
            <a:extLst>
              <a:ext uri="{FF2B5EF4-FFF2-40B4-BE49-F238E27FC236}">
                <a16:creationId xmlns:a16="http://schemas.microsoft.com/office/drawing/2014/main" xmlns="" id="{DFDEFB03-4398-4F78-851A-0EB4711FEBC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212003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8" name="TextBox 37">
            <a:extLst>
              <a:ext uri="{FF2B5EF4-FFF2-40B4-BE49-F238E27FC236}">
                <a16:creationId xmlns:a16="http://schemas.microsoft.com/office/drawing/2014/main" xmlns="" id="{B7AC95B8-C282-47A8-B05F-677094262724}"/>
              </a:ext>
            </a:extLst>
          </p:cNvPr>
          <p:cNvSpPr/>
          <p:nvPr/>
        </p:nvSpPr>
        <p:spPr>
          <a:xfrm>
            <a:off x="197638" y="1239478"/>
            <a:ext cx="980639" cy="4067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Bidding</a:t>
            </a:r>
          </a:p>
        </p:txBody>
      </p:sp>
      <p:sp>
        <p:nvSpPr>
          <p:cNvPr id="29" name="Table Placeholder 27">
            <a:extLst>
              <a:ext uri="{FF2B5EF4-FFF2-40B4-BE49-F238E27FC236}">
                <a16:creationId xmlns:a16="http://schemas.microsoft.com/office/drawing/2014/main" xmlns="" id="{29E70E4D-0126-431F-B690-A82A958F3CA5}"/>
              </a:ext>
            </a:extLst>
          </p:cNvPr>
          <p:cNvSpPr txBox="1">
            <a:spLocks noGrp="1"/>
          </p:cNvSpPr>
          <p:nvPr>
            <p:ph type="tbl" idx="4294967295"/>
          </p:nvPr>
        </p:nvSpPr>
        <p:spPr>
          <a:xfrm>
            <a:off x="10584362" y="-3780001"/>
            <a:ext cx="9575276" cy="5497921"/>
          </a:xfr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 algn="ctr"/>
            <a:r>
              <a:rPr lang="en-GB" sz="1400" dirty="0" smtClean="0"/>
              <a:t>John Auld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CD5EDF3F-E63C-4CEA-9581-13497445BA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5198400" y="2986201"/>
            <a:ext cx="2227679" cy="22777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xmlns="" id="{DFF8BC27-3D11-403C-8FD6-79EF5D5A78D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GB" b="1" dirty="0"/>
              <a:t> </a:t>
            </a:r>
            <a:r>
              <a:rPr lang="en-GB" b="1" u="sng" dirty="0" smtClean="0"/>
              <a:t>DECLARER PLAY</a:t>
            </a:r>
            <a:r>
              <a:rPr lang="en-GB" u="sng" dirty="0" smtClean="0"/>
              <a:t>   </a:t>
            </a:r>
            <a:endParaRPr lang="en-GB" sz="4000" u="sng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02BE42B6-60D0-40BB-B33F-1CFE7232C24A}"/>
              </a:ext>
            </a:extLst>
          </p:cNvPr>
          <p:cNvSpPr/>
          <p:nvPr/>
        </p:nvSpPr>
        <p:spPr>
          <a:xfrm>
            <a:off x="179999" y="5241240"/>
            <a:ext cx="5733004" cy="231804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kern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E leads small </a:t>
            </a:r>
            <a:r>
              <a:rPr lang="en-GB" kern="0" dirty="0" smtClean="0">
                <a:solidFill>
                  <a:srgbClr val="FF0000"/>
                </a:solidFill>
                <a:latin typeface="Calibri" pitchFamily="18"/>
                <a:ea typeface="MS Gothic" pitchFamily="2"/>
                <a:cs typeface="Tahoma" pitchFamily="2"/>
                <a:sym typeface="Symbol"/>
              </a:rPr>
              <a:t></a:t>
            </a:r>
            <a:r>
              <a:rPr lang="en-GB" kern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.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W plays K, A</a:t>
            </a:r>
            <a:r>
              <a:rPr lang="en-GB" sz="1800" b="0" i="0" u="none" strike="noStrike" kern="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&amp; small </a:t>
            </a:r>
            <a:r>
              <a:rPr lang="en-GB" kern="0" dirty="0" smtClean="0">
                <a:solidFill>
                  <a:srgbClr val="FF0000"/>
                </a:solidFill>
                <a:latin typeface="Calibri" pitchFamily="18"/>
                <a:ea typeface="MS Gothic" pitchFamily="2"/>
                <a:cs typeface="Tahoma" pitchFamily="2"/>
                <a:sym typeface="Symbol"/>
              </a:rPr>
              <a:t> </a:t>
            </a:r>
            <a:r>
              <a:rPr lang="en-GB" sz="1800" b="0" i="0" u="none" strike="noStrike" kern="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ruffed by N.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kern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What now?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xmlns="" id="{4C2D2502-7429-4D63-9AC6-02554B58FE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44807543"/>
              </p:ext>
            </p:extLst>
          </p:nvPr>
        </p:nvGraphicFramePr>
        <p:xfrm>
          <a:off x="197638" y="1770122"/>
          <a:ext cx="2778120" cy="160847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94441">
                  <a:extLst>
                    <a:ext uri="{9D8B030D-6E8A-4147-A177-3AD203B41FA5}">
                      <a16:colId xmlns:a16="http://schemas.microsoft.com/office/drawing/2014/main" xmlns="" val="2133385501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2401162369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1644948596"/>
                    </a:ext>
                  </a:extLst>
                </a:gridCol>
                <a:gridCol w="694797">
                  <a:extLst>
                    <a:ext uri="{9D8B030D-6E8A-4147-A177-3AD203B41FA5}">
                      <a16:colId xmlns:a16="http://schemas.microsoft.com/office/drawing/2014/main" xmlns="" val="1375805409"/>
                    </a:ext>
                  </a:extLst>
                </a:gridCol>
              </a:tblGrid>
              <a:tr h="371154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>
                          <a:solidFill>
                            <a:srgbClr val="FFFFFF"/>
                          </a:solidFill>
                        </a:defRPr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3354"/>
                  </a:ext>
                </a:extLst>
              </a:tr>
              <a:tr h="435236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1NT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30155332"/>
                  </a:ext>
                </a:extLst>
              </a:tr>
              <a:tr h="348477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2</a:t>
                      </a:r>
                      <a:r>
                        <a:rPr lang="en-GB" sz="1800" b="0" i="0" u="none" strike="noStrike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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2NT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14735779"/>
                  </a:ext>
                </a:extLst>
              </a:tr>
              <a:tr h="436324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   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3</a:t>
                      </a:r>
                      <a:r>
                        <a:rPr lang="en-GB" sz="1800" b="0" i="0" u="none" strike="noStrike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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361432"/>
                  </a:ext>
                </a:extLst>
              </a:tr>
            </a:tbl>
          </a:graphicData>
        </a:graphic>
      </p:graphicFrame>
      <p:sp>
        <p:nvSpPr>
          <p:cNvPr id="7" name="TextBox 11">
            <a:extLst>
              <a:ext uri="{FF2B5EF4-FFF2-40B4-BE49-F238E27FC236}">
                <a16:creationId xmlns:a16="http://schemas.microsoft.com/office/drawing/2014/main" xmlns="" id="{60E6920B-3414-42BE-816A-444166E6B87D}"/>
              </a:ext>
            </a:extLst>
          </p:cNvPr>
          <p:cNvSpPr/>
          <p:nvPr/>
        </p:nvSpPr>
        <p:spPr>
          <a:xfrm>
            <a:off x="7976878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xmlns="" id="{73CD1C3D-B0AF-4BC6-BFD2-AAFCBBCAFAAA}"/>
              </a:ext>
            </a:extLst>
          </p:cNvPr>
          <p:cNvSpPr/>
          <p:nvPr/>
        </p:nvSpPr>
        <p:spPr>
          <a:xfrm>
            <a:off x="6150958" y="5314319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A K 5 3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kern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10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J 8 6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kern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 J 8 4 3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xmlns="" id="{507DE69E-244D-43C7-A7B8-7F3C9F259D24}"/>
              </a:ext>
            </a:extLst>
          </p:cNvPr>
          <p:cNvSpPr/>
          <p:nvPr/>
        </p:nvSpPr>
        <p:spPr>
          <a:xfrm>
            <a:off x="3928683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xmlns="" id="{3CF5405C-BA89-4ABA-9C5E-A52377346AB5}"/>
              </a:ext>
            </a:extLst>
          </p:cNvPr>
          <p:cNvSpPr/>
          <p:nvPr/>
        </p:nvSpPr>
        <p:spPr>
          <a:xfrm>
            <a:off x="6150958" y="171576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10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K Q 7 6 4 3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7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5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baseline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6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2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pic>
        <p:nvPicPr>
          <p:cNvPr id="11" name="Picture 16">
            <a:extLst>
              <a:ext uri="{FF2B5EF4-FFF2-40B4-BE49-F238E27FC236}">
                <a16:creationId xmlns:a16="http://schemas.microsoft.com/office/drawing/2014/main" xmlns="" id="{0C864113-5064-4167-AE07-409F87B0B6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3690362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Picture 17">
            <a:extLst>
              <a:ext uri="{FF2B5EF4-FFF2-40B4-BE49-F238E27FC236}">
                <a16:creationId xmlns:a16="http://schemas.microsoft.com/office/drawing/2014/main" xmlns="" id="{2BE8C40F-6939-4CEE-94D6-39B3B9FA0B7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3627004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8">
            <a:extLst>
              <a:ext uri="{FF2B5EF4-FFF2-40B4-BE49-F238E27FC236}">
                <a16:creationId xmlns:a16="http://schemas.microsoft.com/office/drawing/2014/main" xmlns="" id="{072B63F9-07B2-4D88-A89F-AA96DF5DC5C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3611157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Picture 19">
            <a:extLst>
              <a:ext uri="{FF2B5EF4-FFF2-40B4-BE49-F238E27FC236}">
                <a16:creationId xmlns:a16="http://schemas.microsoft.com/office/drawing/2014/main" xmlns="" id="{B076112A-A051-449D-B872-3C661F60AD1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3690362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Picture 24">
            <a:extLst>
              <a:ext uri="{FF2B5EF4-FFF2-40B4-BE49-F238E27FC236}">
                <a16:creationId xmlns:a16="http://schemas.microsoft.com/office/drawing/2014/main" xmlns="" id="{75D3C8BE-749D-45A3-A4DD-25CAFE0D604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7738923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Picture 25">
            <a:extLst>
              <a:ext uri="{FF2B5EF4-FFF2-40B4-BE49-F238E27FC236}">
                <a16:creationId xmlns:a16="http://schemas.microsoft.com/office/drawing/2014/main" xmlns="" id="{374982C0-2E5A-40CC-A1D7-A52F496FEE7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7675199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Picture 26">
            <a:extLst>
              <a:ext uri="{FF2B5EF4-FFF2-40B4-BE49-F238E27FC236}">
                <a16:creationId xmlns:a16="http://schemas.microsoft.com/office/drawing/2014/main" xmlns="" id="{4E443867-BE6D-4D29-800F-7B12DFEA437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7659361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Picture 27">
            <a:extLst>
              <a:ext uri="{FF2B5EF4-FFF2-40B4-BE49-F238E27FC236}">
                <a16:creationId xmlns:a16="http://schemas.microsoft.com/office/drawing/2014/main" xmlns="" id="{4E6C5F4B-055B-44A5-A1DF-00CAED495BB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7738923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Picture 28">
            <a:extLst>
              <a:ext uri="{FF2B5EF4-FFF2-40B4-BE49-F238E27FC236}">
                <a16:creationId xmlns:a16="http://schemas.microsoft.com/office/drawing/2014/main" xmlns="" id="{E78BF212-CD58-429D-AA2F-5AD948AEBB1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5985360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Picture 29">
            <a:extLst>
              <a:ext uri="{FF2B5EF4-FFF2-40B4-BE49-F238E27FC236}">
                <a16:creationId xmlns:a16="http://schemas.microsoft.com/office/drawing/2014/main" xmlns="" id="{E1BFEE00-EF3E-47EF-B0C5-DC8219F79D3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536219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1" name="Picture 30">
            <a:extLst>
              <a:ext uri="{FF2B5EF4-FFF2-40B4-BE49-F238E27FC236}">
                <a16:creationId xmlns:a16="http://schemas.microsoft.com/office/drawing/2014/main" xmlns="" id="{0FDB1DE4-BD85-4E39-AB4C-DA69F9CE7DC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6235202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2" name="Picture 31">
            <a:extLst>
              <a:ext uri="{FF2B5EF4-FFF2-40B4-BE49-F238E27FC236}">
                <a16:creationId xmlns:a16="http://schemas.microsoft.com/office/drawing/2014/main" xmlns="" id="{0EA23858-576E-4BF5-BC0E-F414A537825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5686918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3" name="Picture 32">
            <a:extLst>
              <a:ext uri="{FF2B5EF4-FFF2-40B4-BE49-F238E27FC236}">
                <a16:creationId xmlns:a16="http://schemas.microsoft.com/office/drawing/2014/main" xmlns="" id="{C91E8A8C-ED49-409E-94AD-D7D087F33BF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2418478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4" name="Picture 33">
            <a:extLst>
              <a:ext uri="{FF2B5EF4-FFF2-40B4-BE49-F238E27FC236}">
                <a16:creationId xmlns:a16="http://schemas.microsoft.com/office/drawing/2014/main" xmlns="" id="{5A37CCCD-ABBF-455A-A61F-782671BF5FE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1794958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5" name="Picture 34">
            <a:extLst>
              <a:ext uri="{FF2B5EF4-FFF2-40B4-BE49-F238E27FC236}">
                <a16:creationId xmlns:a16="http://schemas.microsoft.com/office/drawing/2014/main" xmlns="" id="{DFBB3C6A-872A-4B59-AE2E-9A074905698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2668676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6" name="Picture 35">
            <a:extLst>
              <a:ext uri="{FF2B5EF4-FFF2-40B4-BE49-F238E27FC236}">
                <a16:creationId xmlns:a16="http://schemas.microsoft.com/office/drawing/2014/main" xmlns="" id="{06BC0136-2ACD-4A3A-B974-14AB537227E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212003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7" name="TextBox 37">
            <a:extLst>
              <a:ext uri="{FF2B5EF4-FFF2-40B4-BE49-F238E27FC236}">
                <a16:creationId xmlns:a16="http://schemas.microsoft.com/office/drawing/2014/main" xmlns="" id="{BAC7A226-0BF8-40CC-8088-068A95BE4E4C}"/>
              </a:ext>
            </a:extLst>
          </p:cNvPr>
          <p:cNvSpPr/>
          <p:nvPr/>
        </p:nvSpPr>
        <p:spPr>
          <a:xfrm>
            <a:off x="197638" y="1239478"/>
            <a:ext cx="980639" cy="4067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Bidding</a:t>
            </a: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 algn="ctr"/>
            <a:r>
              <a:rPr lang="en-GB" sz="1400" dirty="0" smtClean="0"/>
              <a:t>John Auld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05DC92A5-824D-4DD9-9489-9A58EB8161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5198400" y="2986201"/>
            <a:ext cx="2227679" cy="22777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xmlns="" id="{9BB7B1A8-EBB3-452F-825D-C4BDDC7B32C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GB" b="1" dirty="0"/>
              <a:t> </a:t>
            </a:r>
            <a:r>
              <a:rPr lang="en-GB" b="1" u="sng" dirty="0" smtClean="0"/>
              <a:t>VERY BIG HAND</a:t>
            </a:r>
            <a:r>
              <a:rPr lang="en-GB" u="sng" dirty="0" smtClean="0"/>
              <a:t>   </a:t>
            </a:r>
            <a:r>
              <a:rPr lang="en-GB" sz="4000" u="sng" dirty="0"/>
              <a:t>DEALER </a:t>
            </a:r>
            <a:r>
              <a:rPr lang="en-GB" sz="4000" b="1" u="sng" dirty="0"/>
              <a:t>W</a:t>
            </a:r>
            <a:r>
              <a:rPr lang="en-GB" sz="4000" u="sng" dirty="0"/>
              <a:t>: 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8E62E8E5-E71A-469D-8D09-2435A9834305}"/>
              </a:ext>
            </a:extLst>
          </p:cNvPr>
          <p:cNvSpPr/>
          <p:nvPr/>
        </p:nvSpPr>
        <p:spPr>
          <a:xfrm>
            <a:off x="179999" y="5241240"/>
            <a:ext cx="5733004" cy="231804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xmlns="" id="{1E3CFD14-D998-4177-9C56-21B973B44B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14374874"/>
              </p:ext>
            </p:extLst>
          </p:nvPr>
        </p:nvGraphicFramePr>
        <p:xfrm>
          <a:off x="197638" y="1770122"/>
          <a:ext cx="2778120" cy="167543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94441">
                  <a:extLst>
                    <a:ext uri="{9D8B030D-6E8A-4147-A177-3AD203B41FA5}">
                      <a16:colId xmlns:a16="http://schemas.microsoft.com/office/drawing/2014/main" xmlns="" val="3204092315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4150809986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84051239"/>
                    </a:ext>
                  </a:extLst>
                </a:gridCol>
                <a:gridCol w="694797">
                  <a:extLst>
                    <a:ext uri="{9D8B030D-6E8A-4147-A177-3AD203B41FA5}">
                      <a16:colId xmlns:a16="http://schemas.microsoft.com/office/drawing/2014/main" xmlns="" val="2542311619"/>
                    </a:ext>
                  </a:extLst>
                </a:gridCol>
              </a:tblGrid>
              <a:tr h="370798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>
                          <a:solidFill>
                            <a:srgbClr val="FFFFFF"/>
                          </a:solidFill>
                        </a:defRPr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33318431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?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38310816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0554944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10340225"/>
                  </a:ext>
                </a:extLst>
              </a:tr>
            </a:tbl>
          </a:graphicData>
        </a:graphic>
      </p:graphicFrame>
      <p:sp>
        <p:nvSpPr>
          <p:cNvPr id="7" name="TextBox 11">
            <a:extLst>
              <a:ext uri="{FF2B5EF4-FFF2-40B4-BE49-F238E27FC236}">
                <a16:creationId xmlns:a16="http://schemas.microsoft.com/office/drawing/2014/main" xmlns="" id="{07CA1FBB-300F-487F-B6FC-C34B4982FD43}"/>
              </a:ext>
            </a:extLst>
          </p:cNvPr>
          <p:cNvSpPr/>
          <p:nvPr/>
        </p:nvSpPr>
        <p:spPr>
          <a:xfrm>
            <a:off x="7976878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xmlns="" id="{BE051974-7519-41D6-9D5C-8DEFCABDE829}"/>
              </a:ext>
            </a:extLst>
          </p:cNvPr>
          <p:cNvSpPr/>
          <p:nvPr/>
        </p:nvSpPr>
        <p:spPr>
          <a:xfrm>
            <a:off x="6150958" y="5314319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xmlns="" id="{CFD120F8-1C8A-4896-94D0-C5F7125067F1}"/>
              </a:ext>
            </a:extLst>
          </p:cNvPr>
          <p:cNvSpPr/>
          <p:nvPr/>
        </p:nvSpPr>
        <p:spPr>
          <a:xfrm>
            <a:off x="3928683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AKQJ107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-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-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AJ108762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xmlns="" id="{FF496E8A-CA34-46D9-884B-D362D08A0EF5}"/>
              </a:ext>
            </a:extLst>
          </p:cNvPr>
          <p:cNvSpPr/>
          <p:nvPr/>
        </p:nvSpPr>
        <p:spPr>
          <a:xfrm>
            <a:off x="6150958" y="171576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pic>
        <p:nvPicPr>
          <p:cNvPr id="11" name="Picture 16">
            <a:extLst>
              <a:ext uri="{FF2B5EF4-FFF2-40B4-BE49-F238E27FC236}">
                <a16:creationId xmlns:a16="http://schemas.microsoft.com/office/drawing/2014/main" xmlns="" id="{E738C991-5EEB-4544-8820-764C926C3D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3690362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Picture 17">
            <a:extLst>
              <a:ext uri="{FF2B5EF4-FFF2-40B4-BE49-F238E27FC236}">
                <a16:creationId xmlns:a16="http://schemas.microsoft.com/office/drawing/2014/main" xmlns="" id="{F02AA9D4-FB1E-4537-8641-1955E7F57E3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3627004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8">
            <a:extLst>
              <a:ext uri="{FF2B5EF4-FFF2-40B4-BE49-F238E27FC236}">
                <a16:creationId xmlns:a16="http://schemas.microsoft.com/office/drawing/2014/main" xmlns="" id="{CF7B85AA-4406-4C77-959F-F27FE92EDC2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3611157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Picture 19">
            <a:extLst>
              <a:ext uri="{FF2B5EF4-FFF2-40B4-BE49-F238E27FC236}">
                <a16:creationId xmlns:a16="http://schemas.microsoft.com/office/drawing/2014/main" xmlns="" id="{54CD9418-2AB2-496A-9A3F-011B74394A2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3690362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Picture 24">
            <a:extLst>
              <a:ext uri="{FF2B5EF4-FFF2-40B4-BE49-F238E27FC236}">
                <a16:creationId xmlns:a16="http://schemas.microsoft.com/office/drawing/2014/main" xmlns="" id="{B4844150-222E-4E12-8CF1-0417A6380A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7738923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Picture 25">
            <a:extLst>
              <a:ext uri="{FF2B5EF4-FFF2-40B4-BE49-F238E27FC236}">
                <a16:creationId xmlns:a16="http://schemas.microsoft.com/office/drawing/2014/main" xmlns="" id="{8084AAF4-A15A-429F-A3A2-8931F4D2EFD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7675199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Picture 26">
            <a:extLst>
              <a:ext uri="{FF2B5EF4-FFF2-40B4-BE49-F238E27FC236}">
                <a16:creationId xmlns:a16="http://schemas.microsoft.com/office/drawing/2014/main" xmlns="" id="{F4162ECD-DA1C-4753-B385-CBCFB4BBD30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7659361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Picture 27">
            <a:extLst>
              <a:ext uri="{FF2B5EF4-FFF2-40B4-BE49-F238E27FC236}">
                <a16:creationId xmlns:a16="http://schemas.microsoft.com/office/drawing/2014/main" xmlns="" id="{217391AE-D3D8-4321-911D-D1EE61CE69B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7738923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Picture 28">
            <a:extLst>
              <a:ext uri="{FF2B5EF4-FFF2-40B4-BE49-F238E27FC236}">
                <a16:creationId xmlns:a16="http://schemas.microsoft.com/office/drawing/2014/main" xmlns="" id="{0CDB148B-48E4-4E15-827D-9EB92CE684E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5985360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Picture 29">
            <a:extLst>
              <a:ext uri="{FF2B5EF4-FFF2-40B4-BE49-F238E27FC236}">
                <a16:creationId xmlns:a16="http://schemas.microsoft.com/office/drawing/2014/main" xmlns="" id="{AF42A9CE-AE47-4B12-9403-44AFBE0B8DF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536219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1" name="Picture 30">
            <a:extLst>
              <a:ext uri="{FF2B5EF4-FFF2-40B4-BE49-F238E27FC236}">
                <a16:creationId xmlns:a16="http://schemas.microsoft.com/office/drawing/2014/main" xmlns="" id="{1434F136-FE31-405A-AB05-A3976841449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6235202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2" name="Picture 31">
            <a:extLst>
              <a:ext uri="{FF2B5EF4-FFF2-40B4-BE49-F238E27FC236}">
                <a16:creationId xmlns:a16="http://schemas.microsoft.com/office/drawing/2014/main" xmlns="" id="{A7D015E5-B77B-4AAC-A111-C4FB91DD09C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5686918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3" name="Picture 32">
            <a:extLst>
              <a:ext uri="{FF2B5EF4-FFF2-40B4-BE49-F238E27FC236}">
                <a16:creationId xmlns:a16="http://schemas.microsoft.com/office/drawing/2014/main" xmlns="" id="{809F7595-51F8-4261-9EAB-09740AC1E2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2418478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4" name="Picture 33">
            <a:extLst>
              <a:ext uri="{FF2B5EF4-FFF2-40B4-BE49-F238E27FC236}">
                <a16:creationId xmlns:a16="http://schemas.microsoft.com/office/drawing/2014/main" xmlns="" id="{09D8B16E-B356-47B7-BEBD-F49B72C4C7C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1794958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5" name="Picture 34">
            <a:extLst>
              <a:ext uri="{FF2B5EF4-FFF2-40B4-BE49-F238E27FC236}">
                <a16:creationId xmlns:a16="http://schemas.microsoft.com/office/drawing/2014/main" xmlns="" id="{A17BE97F-E4AA-4428-BE5E-6E9D1E600B0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2668676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6" name="Picture 35">
            <a:extLst>
              <a:ext uri="{FF2B5EF4-FFF2-40B4-BE49-F238E27FC236}">
                <a16:creationId xmlns:a16="http://schemas.microsoft.com/office/drawing/2014/main" xmlns="" id="{A916196F-E0B2-4C58-BA31-493325EAC37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212003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7" name="TextBox 37">
            <a:extLst>
              <a:ext uri="{FF2B5EF4-FFF2-40B4-BE49-F238E27FC236}">
                <a16:creationId xmlns:a16="http://schemas.microsoft.com/office/drawing/2014/main" xmlns="" id="{B67597C2-3E47-4B9C-A454-69F271E6DEBF}"/>
              </a:ext>
            </a:extLst>
          </p:cNvPr>
          <p:cNvSpPr/>
          <p:nvPr/>
        </p:nvSpPr>
        <p:spPr>
          <a:xfrm>
            <a:off x="197638" y="1239478"/>
            <a:ext cx="980639" cy="4067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Bidding</a:t>
            </a: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9"/>
          </p:nvPr>
        </p:nvSpPr>
        <p:spPr>
          <a:xfrm>
            <a:off x="3443758" y="7007038"/>
            <a:ext cx="3191402" cy="402116"/>
          </a:xfrm>
        </p:spPr>
        <p:txBody>
          <a:bodyPr/>
          <a:lstStyle/>
          <a:p>
            <a:pPr lvl="0" algn="ctr"/>
            <a:r>
              <a:rPr lang="en-GB" sz="1400" dirty="0" smtClean="0"/>
              <a:t>John Auld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ED507B7E-AD9B-415A-B46A-F629267DD3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5198400" y="2986201"/>
            <a:ext cx="2227679" cy="22777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xmlns="" id="{1C90C951-7152-4164-93DE-4E188B45441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GB" sz="3200" u="sng" dirty="0" smtClean="0"/>
              <a:t>The Most common mistake</a:t>
            </a:r>
            <a:endParaRPr lang="en-GB" sz="3200" u="sng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94F54B41-532C-4F7E-814E-F7B6521B3EFE}"/>
              </a:ext>
            </a:extLst>
          </p:cNvPr>
          <p:cNvSpPr/>
          <p:nvPr/>
        </p:nvSpPr>
        <p:spPr>
          <a:xfrm>
            <a:off x="179999" y="5241240"/>
            <a:ext cx="5733004" cy="231804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If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N  responds 3D (splinter) hand bids itself</a:t>
            </a: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xmlns="" id="{55977DDC-F2B9-448A-8E79-440D69A79F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515554"/>
              </p:ext>
            </p:extLst>
          </p:nvPr>
        </p:nvGraphicFramePr>
        <p:xfrm>
          <a:off x="197638" y="1770122"/>
          <a:ext cx="2778120" cy="167543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94441">
                  <a:extLst>
                    <a:ext uri="{9D8B030D-6E8A-4147-A177-3AD203B41FA5}">
                      <a16:colId xmlns:a16="http://schemas.microsoft.com/office/drawing/2014/main" xmlns="" val="3762649058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3951879381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1895490213"/>
                    </a:ext>
                  </a:extLst>
                </a:gridCol>
                <a:gridCol w="694797">
                  <a:extLst>
                    <a:ext uri="{9D8B030D-6E8A-4147-A177-3AD203B41FA5}">
                      <a16:colId xmlns:a16="http://schemas.microsoft.com/office/drawing/2014/main" xmlns="" val="100903195"/>
                    </a:ext>
                  </a:extLst>
                </a:gridCol>
              </a:tblGrid>
              <a:tr h="370798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>
                          <a:solidFill>
                            <a:srgbClr val="FFFFFF"/>
                          </a:solidFill>
                        </a:defRPr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64862859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1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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5537841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18"/>
                          <a:ea typeface="MS Gothic" pitchFamily="2"/>
                          <a:cs typeface="Tahoma" pitchFamily="2"/>
                        </a:rPr>
                        <a:t>P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18"/>
                        <a:ea typeface="MS Gothic" pitchFamily="2"/>
                        <a:cs typeface="Tahoma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18"/>
                          <a:ea typeface="MS Gothic" pitchFamily="2"/>
                          <a:cs typeface="Tahoma" pitchFamily="2"/>
                        </a:rPr>
                        <a:t>1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18"/>
                          <a:ea typeface="MS Gothic" pitchFamily="2"/>
                          <a:cs typeface="Tahoma" pitchFamily="2"/>
                          <a:sym typeface="Symbol"/>
                        </a:rPr>
                        <a:t>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18"/>
                        <a:ea typeface="MS Gothic" pitchFamily="2"/>
                        <a:cs typeface="Tahoma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18"/>
                          <a:ea typeface="MS Gothic" pitchFamily="2"/>
                          <a:cs typeface="Tahoma" pitchFamily="2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18"/>
                        <a:ea typeface="MS Gothic" pitchFamily="2"/>
                        <a:cs typeface="Tahoma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18"/>
                          <a:ea typeface="MS Gothic" pitchFamily="2"/>
                          <a:cs typeface="Tahoma" pitchFamily="2"/>
                        </a:rPr>
                        <a:t>1NT</a:t>
                      </a:r>
                      <a:endParaRPr lang="en-GB" sz="1800" b="0" i="0" u="none" strike="noStrike" kern="1200" dirty="0">
                        <a:latin typeface="Arial" pitchFamily="18"/>
                        <a:ea typeface="MS Gothic" pitchFamily="2"/>
                        <a:cs typeface="Tahoma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333753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18"/>
                          <a:ea typeface="MS Gothic" pitchFamily="2"/>
                          <a:cs typeface="Tahoma" pitchFamily="2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18"/>
                        <a:ea typeface="MS Gothic" pitchFamily="2"/>
                        <a:cs typeface="Tahoma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18"/>
                          <a:ea typeface="MS Gothic" pitchFamily="2"/>
                          <a:cs typeface="Tahoma" pitchFamily="2"/>
                        </a:rPr>
                        <a:t>3NT</a:t>
                      </a:r>
                      <a:endParaRPr lang="en-GB" sz="1800" b="0" i="0" u="none" strike="noStrike" kern="1200" dirty="0">
                        <a:latin typeface="Arial" pitchFamily="18"/>
                        <a:ea typeface="MS Gothic" pitchFamily="2"/>
                        <a:cs typeface="Tahoma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 dirty="0">
                        <a:latin typeface="Arial" pitchFamily="18"/>
                        <a:ea typeface="MS Gothic" pitchFamily="2"/>
                        <a:cs typeface="Tahoma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 dirty="0">
                        <a:latin typeface="Arial" pitchFamily="18"/>
                        <a:ea typeface="MS Gothic" pitchFamily="2"/>
                        <a:cs typeface="Tahoma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43277681"/>
                  </a:ext>
                </a:extLst>
              </a:tr>
            </a:tbl>
          </a:graphicData>
        </a:graphic>
      </p:graphicFrame>
      <p:sp>
        <p:nvSpPr>
          <p:cNvPr id="7" name="TextBox 11">
            <a:extLst>
              <a:ext uri="{FF2B5EF4-FFF2-40B4-BE49-F238E27FC236}">
                <a16:creationId xmlns:a16="http://schemas.microsoft.com/office/drawing/2014/main" xmlns="" id="{1B5F03D4-DC67-461E-AFEA-4A1DD950033F}"/>
              </a:ext>
            </a:extLst>
          </p:cNvPr>
          <p:cNvSpPr/>
          <p:nvPr/>
        </p:nvSpPr>
        <p:spPr>
          <a:xfrm>
            <a:off x="7976878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xmlns="" id="{7D7664E7-EC99-4FD1-81A5-121424742060}"/>
              </a:ext>
            </a:extLst>
          </p:cNvPr>
          <p:cNvSpPr/>
          <p:nvPr/>
        </p:nvSpPr>
        <p:spPr>
          <a:xfrm>
            <a:off x="6150958" y="5314319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Q5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AQ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A932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Q J 10 3 2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xmlns="" id="{C3B7CFE7-536A-4A6E-BA8A-6FA01E508C57}"/>
              </a:ext>
            </a:extLst>
          </p:cNvPr>
          <p:cNvSpPr/>
          <p:nvPr/>
        </p:nvSpPr>
        <p:spPr>
          <a:xfrm>
            <a:off x="3928683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xmlns="" id="{678CF43A-A210-4CB3-99B5-56A8AD188078}"/>
              </a:ext>
            </a:extLst>
          </p:cNvPr>
          <p:cNvSpPr/>
          <p:nvPr/>
        </p:nvSpPr>
        <p:spPr>
          <a:xfrm>
            <a:off x="6150958" y="171576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A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K 9 8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10 7 2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8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 K 9 8 3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pic>
        <p:nvPicPr>
          <p:cNvPr id="11" name="Picture 16">
            <a:extLst>
              <a:ext uri="{FF2B5EF4-FFF2-40B4-BE49-F238E27FC236}">
                <a16:creationId xmlns:a16="http://schemas.microsoft.com/office/drawing/2014/main" xmlns="" id="{A3011E3E-757A-4412-9971-FBBD5CC65FF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3690362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Picture 17">
            <a:extLst>
              <a:ext uri="{FF2B5EF4-FFF2-40B4-BE49-F238E27FC236}">
                <a16:creationId xmlns:a16="http://schemas.microsoft.com/office/drawing/2014/main" xmlns="" id="{FE8C0589-DA6E-489F-BEB2-6826EBFCBA6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3627004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8">
            <a:extLst>
              <a:ext uri="{FF2B5EF4-FFF2-40B4-BE49-F238E27FC236}">
                <a16:creationId xmlns:a16="http://schemas.microsoft.com/office/drawing/2014/main" xmlns="" id="{18D72761-1270-4E3D-9586-D51FFC089C6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3611157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Picture 19">
            <a:extLst>
              <a:ext uri="{FF2B5EF4-FFF2-40B4-BE49-F238E27FC236}">
                <a16:creationId xmlns:a16="http://schemas.microsoft.com/office/drawing/2014/main" xmlns="" id="{BF497B1A-E5DB-4375-951D-DEEFA86F33F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3690362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Picture 24">
            <a:extLst>
              <a:ext uri="{FF2B5EF4-FFF2-40B4-BE49-F238E27FC236}">
                <a16:creationId xmlns:a16="http://schemas.microsoft.com/office/drawing/2014/main" xmlns="" id="{0884389D-8AF2-4D34-947D-4BEB5AE4DF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7738923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Picture 25">
            <a:extLst>
              <a:ext uri="{FF2B5EF4-FFF2-40B4-BE49-F238E27FC236}">
                <a16:creationId xmlns:a16="http://schemas.microsoft.com/office/drawing/2014/main" xmlns="" id="{5EBF5C8C-F7E0-441D-8E4F-605A5A46141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7675199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Picture 26">
            <a:extLst>
              <a:ext uri="{FF2B5EF4-FFF2-40B4-BE49-F238E27FC236}">
                <a16:creationId xmlns:a16="http://schemas.microsoft.com/office/drawing/2014/main" xmlns="" id="{40417444-6F65-4ECE-A272-74C2B50E02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7659361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Picture 27">
            <a:extLst>
              <a:ext uri="{FF2B5EF4-FFF2-40B4-BE49-F238E27FC236}">
                <a16:creationId xmlns:a16="http://schemas.microsoft.com/office/drawing/2014/main" xmlns="" id="{1DFED93B-4FBC-4D6B-8C6A-775212BAFDD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7738923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Picture 28">
            <a:extLst>
              <a:ext uri="{FF2B5EF4-FFF2-40B4-BE49-F238E27FC236}">
                <a16:creationId xmlns:a16="http://schemas.microsoft.com/office/drawing/2014/main" xmlns="" id="{1578A477-FDC9-4478-A249-94D19C876BF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5985360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Picture 29">
            <a:extLst>
              <a:ext uri="{FF2B5EF4-FFF2-40B4-BE49-F238E27FC236}">
                <a16:creationId xmlns:a16="http://schemas.microsoft.com/office/drawing/2014/main" xmlns="" id="{32506317-C3BC-487A-864B-2874395137D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536219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1" name="Picture 30">
            <a:extLst>
              <a:ext uri="{FF2B5EF4-FFF2-40B4-BE49-F238E27FC236}">
                <a16:creationId xmlns:a16="http://schemas.microsoft.com/office/drawing/2014/main" xmlns="" id="{B434CD5E-1857-4447-8FD4-217297278C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6235202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2" name="Picture 31">
            <a:extLst>
              <a:ext uri="{FF2B5EF4-FFF2-40B4-BE49-F238E27FC236}">
                <a16:creationId xmlns:a16="http://schemas.microsoft.com/office/drawing/2014/main" xmlns="" id="{FC682C3E-833F-4E06-A641-B41B8CEB329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5686918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3" name="Picture 32">
            <a:extLst>
              <a:ext uri="{FF2B5EF4-FFF2-40B4-BE49-F238E27FC236}">
                <a16:creationId xmlns:a16="http://schemas.microsoft.com/office/drawing/2014/main" xmlns="" id="{6B29608C-8F7D-4041-A6B0-638579DF72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2418478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4" name="Picture 33">
            <a:extLst>
              <a:ext uri="{FF2B5EF4-FFF2-40B4-BE49-F238E27FC236}">
                <a16:creationId xmlns:a16="http://schemas.microsoft.com/office/drawing/2014/main" xmlns="" id="{EC994EE0-8980-456B-810B-B0D511E79D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1794958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5" name="Picture 34">
            <a:extLst>
              <a:ext uri="{FF2B5EF4-FFF2-40B4-BE49-F238E27FC236}">
                <a16:creationId xmlns:a16="http://schemas.microsoft.com/office/drawing/2014/main" xmlns="" id="{805BD06E-9E01-4516-9DBC-4C5B287E87A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2668676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6" name="Picture 35">
            <a:extLst>
              <a:ext uri="{FF2B5EF4-FFF2-40B4-BE49-F238E27FC236}">
                <a16:creationId xmlns:a16="http://schemas.microsoft.com/office/drawing/2014/main" xmlns="" id="{FE73B873-E475-44A5-B7C8-AFE24A1F99B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212003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7" name="TextBox 37">
            <a:extLst>
              <a:ext uri="{FF2B5EF4-FFF2-40B4-BE49-F238E27FC236}">
                <a16:creationId xmlns:a16="http://schemas.microsoft.com/office/drawing/2014/main" xmlns="" id="{A89DDD14-278B-4747-AC5F-661626C5B515}"/>
              </a:ext>
            </a:extLst>
          </p:cNvPr>
          <p:cNvSpPr/>
          <p:nvPr/>
        </p:nvSpPr>
        <p:spPr>
          <a:xfrm>
            <a:off x="197638" y="1239478"/>
            <a:ext cx="980639" cy="4067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Bidding</a:t>
            </a: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endParaRPr lang="en-GB" dirty="0" smtClean="0"/>
          </a:p>
          <a:p>
            <a:pPr lvl="0"/>
            <a:r>
              <a:rPr lang="en-GB" dirty="0" smtClean="0"/>
              <a:t>John Auld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1292578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0EEC2B79-E0A6-4070-95F3-53A25CBBEE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5198400" y="2986201"/>
            <a:ext cx="2227679" cy="22777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xmlns="" id="{7639FE39-931A-454E-9101-190DAC828F5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9999" y="302757"/>
            <a:ext cx="9395277" cy="1137239"/>
          </a:xfrm>
        </p:spPr>
        <p:txBody>
          <a:bodyPr/>
          <a:lstStyle/>
          <a:p>
            <a:pPr lvl="0"/>
            <a:r>
              <a:rPr lang="en-GB" b="1" dirty="0" smtClean="0"/>
              <a:t>BIG HAND </a:t>
            </a:r>
            <a:r>
              <a:rPr lang="mr-IN" b="1" dirty="0" smtClean="0"/>
              <a:t>–</a:t>
            </a:r>
            <a:r>
              <a:rPr lang="en-GB" b="1" dirty="0" smtClean="0"/>
              <a:t> </a:t>
            </a:r>
            <a:r>
              <a:rPr lang="en-GB" sz="3200" b="1" dirty="0" smtClean="0"/>
              <a:t>NS </a:t>
            </a:r>
            <a:r>
              <a:rPr lang="en-GB" sz="3200" b="1" dirty="0" err="1" smtClean="0"/>
              <a:t>Vul</a:t>
            </a:r>
            <a:r>
              <a:rPr lang="en-GB" b="1" dirty="0" smtClean="0"/>
              <a:t> </a:t>
            </a:r>
            <a:endParaRPr lang="en-GB" sz="4000" u="sng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E6E6FB5A-096E-4527-9D79-6CA724AB36CF}"/>
              </a:ext>
            </a:extLst>
          </p:cNvPr>
          <p:cNvSpPr/>
          <p:nvPr/>
        </p:nvSpPr>
        <p:spPr>
          <a:xfrm>
            <a:off x="179999" y="5241240"/>
            <a:ext cx="5733004" cy="231804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xmlns="" id="{4DD29959-057D-440F-8368-5E34AF0CE2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28274673"/>
              </p:ext>
            </p:extLst>
          </p:nvPr>
        </p:nvGraphicFramePr>
        <p:xfrm>
          <a:off x="197638" y="1770122"/>
          <a:ext cx="2778120" cy="1612066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94441">
                  <a:extLst>
                    <a:ext uri="{9D8B030D-6E8A-4147-A177-3AD203B41FA5}">
                      <a16:colId xmlns:a16="http://schemas.microsoft.com/office/drawing/2014/main" xmlns="" val="2437188916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3618933041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2234555129"/>
                    </a:ext>
                  </a:extLst>
                </a:gridCol>
                <a:gridCol w="694797">
                  <a:extLst>
                    <a:ext uri="{9D8B030D-6E8A-4147-A177-3AD203B41FA5}">
                      <a16:colId xmlns:a16="http://schemas.microsoft.com/office/drawing/2014/main" xmlns="" val="2991432877"/>
                    </a:ext>
                  </a:extLst>
                </a:gridCol>
              </a:tblGrid>
              <a:tr h="371154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>
                          <a:solidFill>
                            <a:srgbClr val="FFFFFF"/>
                          </a:solidFill>
                        </a:defRPr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0319071"/>
                  </a:ext>
                </a:extLst>
              </a:tr>
              <a:tr h="371154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2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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2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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03107182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4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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5</a:t>
                      </a:r>
                      <a:r>
                        <a:rPr lang="en-GB" sz="1800" b="0" i="0" u="none" strike="noStrike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</a:t>
                      </a:r>
                      <a:endParaRPr lang="en-GB" sz="1800" b="0" i="0" u="none" strike="noStrike" kern="1200" dirty="0">
                        <a:solidFill>
                          <a:srgbClr val="FF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474724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8489044"/>
                  </a:ext>
                </a:extLst>
              </a:tr>
            </a:tbl>
          </a:graphicData>
        </a:graphic>
      </p:graphicFrame>
      <p:sp>
        <p:nvSpPr>
          <p:cNvPr id="7" name="TextBox 11">
            <a:extLst>
              <a:ext uri="{FF2B5EF4-FFF2-40B4-BE49-F238E27FC236}">
                <a16:creationId xmlns:a16="http://schemas.microsoft.com/office/drawing/2014/main" xmlns="" id="{AD182AD4-4398-452B-9BCB-6A9AA3C06162}"/>
              </a:ext>
            </a:extLst>
          </p:cNvPr>
          <p:cNvSpPr/>
          <p:nvPr/>
        </p:nvSpPr>
        <p:spPr>
          <a:xfrm>
            <a:off x="7976878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A  3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 K 10 7 5 2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 K Q 8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xmlns="" id="{1A8A1036-7773-41CA-87AB-3286FBBC3E3C}"/>
              </a:ext>
            </a:extLst>
          </p:cNvPr>
          <p:cNvSpPr/>
          <p:nvPr/>
        </p:nvSpPr>
        <p:spPr>
          <a:xfrm>
            <a:off x="6150958" y="5314319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K Q J 8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---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A 10 8 7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10 6 4 3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xmlns="" id="{AA1F4DE4-FFDB-497E-B4EE-5F5733DEB9AF}"/>
              </a:ext>
            </a:extLst>
          </p:cNvPr>
          <p:cNvSpPr/>
          <p:nvPr/>
        </p:nvSpPr>
        <p:spPr>
          <a:xfrm>
            <a:off x="3928683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9 5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J 6 4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Q J 6 4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J 9 5 2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xmlns="" id="{F0DB844B-BE2E-4A54-80CF-EE362414D86E}"/>
              </a:ext>
            </a:extLst>
          </p:cNvPr>
          <p:cNvSpPr/>
          <p:nvPr/>
        </p:nvSpPr>
        <p:spPr>
          <a:xfrm>
            <a:off x="6150958" y="171576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10 7 6 4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Q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9 8 3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baseline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K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9 5 3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7</a:t>
            </a:r>
          </a:p>
        </p:txBody>
      </p:sp>
      <p:pic>
        <p:nvPicPr>
          <p:cNvPr id="11" name="Picture 16">
            <a:extLst>
              <a:ext uri="{FF2B5EF4-FFF2-40B4-BE49-F238E27FC236}">
                <a16:creationId xmlns:a16="http://schemas.microsoft.com/office/drawing/2014/main" xmlns="" id="{997B3EA9-CDA4-4051-A164-FEB52482CE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3690362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Picture 17">
            <a:extLst>
              <a:ext uri="{FF2B5EF4-FFF2-40B4-BE49-F238E27FC236}">
                <a16:creationId xmlns:a16="http://schemas.microsoft.com/office/drawing/2014/main" xmlns="" id="{9208839F-9189-424C-8158-88815A84918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3627004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8">
            <a:extLst>
              <a:ext uri="{FF2B5EF4-FFF2-40B4-BE49-F238E27FC236}">
                <a16:creationId xmlns:a16="http://schemas.microsoft.com/office/drawing/2014/main" xmlns="" id="{D0319E55-2BC6-406A-A9FC-80D763E356B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3611157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Picture 19">
            <a:extLst>
              <a:ext uri="{FF2B5EF4-FFF2-40B4-BE49-F238E27FC236}">
                <a16:creationId xmlns:a16="http://schemas.microsoft.com/office/drawing/2014/main" xmlns="" id="{463E99BB-7C78-497F-A8BD-47B9DC8583B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3690362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Picture 24">
            <a:extLst>
              <a:ext uri="{FF2B5EF4-FFF2-40B4-BE49-F238E27FC236}">
                <a16:creationId xmlns:a16="http://schemas.microsoft.com/office/drawing/2014/main" xmlns="" id="{E03732F4-0CA5-48F1-8F05-AAABEA1E37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7738923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Picture 25">
            <a:extLst>
              <a:ext uri="{FF2B5EF4-FFF2-40B4-BE49-F238E27FC236}">
                <a16:creationId xmlns:a16="http://schemas.microsoft.com/office/drawing/2014/main" xmlns="" id="{FB71C936-C91C-4E92-9599-44C6CC062D2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7675199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Picture 26">
            <a:extLst>
              <a:ext uri="{FF2B5EF4-FFF2-40B4-BE49-F238E27FC236}">
                <a16:creationId xmlns:a16="http://schemas.microsoft.com/office/drawing/2014/main" xmlns="" id="{3896DA82-55B9-418B-AD68-81B481E07BE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7659361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Picture 27">
            <a:extLst>
              <a:ext uri="{FF2B5EF4-FFF2-40B4-BE49-F238E27FC236}">
                <a16:creationId xmlns:a16="http://schemas.microsoft.com/office/drawing/2014/main" xmlns="" id="{9C67903F-0C98-4E38-9DDA-F6CA8E8621B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7738923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Picture 28">
            <a:extLst>
              <a:ext uri="{FF2B5EF4-FFF2-40B4-BE49-F238E27FC236}">
                <a16:creationId xmlns:a16="http://schemas.microsoft.com/office/drawing/2014/main" xmlns="" id="{C54B3BFA-4821-491B-859F-9B545A2948D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5985360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Picture 29">
            <a:extLst>
              <a:ext uri="{FF2B5EF4-FFF2-40B4-BE49-F238E27FC236}">
                <a16:creationId xmlns:a16="http://schemas.microsoft.com/office/drawing/2014/main" xmlns="" id="{8F2C0801-3027-47B2-95EA-38F19E9C67A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536219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1" name="Picture 30">
            <a:extLst>
              <a:ext uri="{FF2B5EF4-FFF2-40B4-BE49-F238E27FC236}">
                <a16:creationId xmlns:a16="http://schemas.microsoft.com/office/drawing/2014/main" xmlns="" id="{2CC690F7-2682-42C9-87CF-674CD8CA55C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6235202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2" name="Picture 31">
            <a:extLst>
              <a:ext uri="{FF2B5EF4-FFF2-40B4-BE49-F238E27FC236}">
                <a16:creationId xmlns:a16="http://schemas.microsoft.com/office/drawing/2014/main" xmlns="" id="{343E1149-7C27-42CC-8C14-2BA460119CC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5686918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3" name="Picture 32">
            <a:extLst>
              <a:ext uri="{FF2B5EF4-FFF2-40B4-BE49-F238E27FC236}">
                <a16:creationId xmlns:a16="http://schemas.microsoft.com/office/drawing/2014/main" xmlns="" id="{C297DA71-7B4A-4870-8E3C-CD5E085060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2418478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4" name="Picture 33">
            <a:extLst>
              <a:ext uri="{FF2B5EF4-FFF2-40B4-BE49-F238E27FC236}">
                <a16:creationId xmlns:a16="http://schemas.microsoft.com/office/drawing/2014/main" xmlns="" id="{55ECB56A-0100-40B7-88D9-9D3CBC9E569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1794958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5" name="Picture 34">
            <a:extLst>
              <a:ext uri="{FF2B5EF4-FFF2-40B4-BE49-F238E27FC236}">
                <a16:creationId xmlns:a16="http://schemas.microsoft.com/office/drawing/2014/main" xmlns="" id="{B6C71EB5-6E99-4590-9A9A-9AFA54438AF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2668676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6" name="Picture 35">
            <a:extLst>
              <a:ext uri="{FF2B5EF4-FFF2-40B4-BE49-F238E27FC236}">
                <a16:creationId xmlns:a16="http://schemas.microsoft.com/office/drawing/2014/main" xmlns="" id="{DFDEFB03-4398-4F78-851A-0EB4711FEBC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212003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8" name="TextBox 37">
            <a:extLst>
              <a:ext uri="{FF2B5EF4-FFF2-40B4-BE49-F238E27FC236}">
                <a16:creationId xmlns:a16="http://schemas.microsoft.com/office/drawing/2014/main" xmlns="" id="{B7AC95B8-C282-47A8-B05F-677094262724}"/>
              </a:ext>
            </a:extLst>
          </p:cNvPr>
          <p:cNvSpPr/>
          <p:nvPr/>
        </p:nvSpPr>
        <p:spPr>
          <a:xfrm>
            <a:off x="197638" y="1239478"/>
            <a:ext cx="980639" cy="4067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Bidding</a:t>
            </a:r>
          </a:p>
        </p:txBody>
      </p:sp>
      <p:sp>
        <p:nvSpPr>
          <p:cNvPr id="29" name="Table Placeholder 27">
            <a:extLst>
              <a:ext uri="{FF2B5EF4-FFF2-40B4-BE49-F238E27FC236}">
                <a16:creationId xmlns:a16="http://schemas.microsoft.com/office/drawing/2014/main" xmlns="" id="{29E70E4D-0126-431F-B690-A82A958F3CA5}"/>
              </a:ext>
            </a:extLst>
          </p:cNvPr>
          <p:cNvSpPr txBox="1">
            <a:spLocks noGrp="1"/>
          </p:cNvSpPr>
          <p:nvPr>
            <p:ph type="tbl" idx="4294967295"/>
          </p:nvPr>
        </p:nvSpPr>
        <p:spPr>
          <a:xfrm>
            <a:off x="10584362" y="-3780001"/>
            <a:ext cx="9575276" cy="5497921"/>
          </a:xfr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 algn="ctr"/>
            <a:r>
              <a:rPr lang="en-GB" sz="1400" dirty="0" smtClean="0"/>
              <a:t>John Auld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xmlns="" val="199912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714314-A83F-4BB0-A8B1-16BB62BE49B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346319"/>
            <a:ext cx="9071643" cy="1172160"/>
          </a:xfrm>
        </p:spPr>
        <p:txBody>
          <a:bodyPr/>
          <a:lstStyle/>
          <a:p>
            <a:pPr lvl="0"/>
            <a:r>
              <a:rPr lang="en-GB" dirty="0" smtClean="0"/>
              <a:t>Countering strong openers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CBB1719-3E9A-418B-8A3E-AFF991E515B2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619432" y="1814041"/>
            <a:ext cx="8956209" cy="4899236"/>
          </a:xfrm>
        </p:spPr>
        <p:txBody>
          <a:bodyPr anchor="ctr"/>
          <a:lstStyle/>
          <a:p>
            <a:pPr lvl="0" algn="l">
              <a:buSzPct val="45000"/>
            </a:pPr>
            <a:r>
              <a:rPr lang="en-GB" dirty="0" smtClean="0"/>
              <a:t>Good players pre-empt freely over strong 1</a:t>
            </a:r>
            <a:r>
              <a:rPr lang="en-GB" dirty="0" smtClean="0">
                <a:sym typeface="Symbol"/>
              </a:rPr>
              <a:t></a:t>
            </a:r>
            <a:r>
              <a:rPr lang="en-GB" dirty="0" smtClean="0"/>
              <a:t> or</a:t>
            </a:r>
            <a:br>
              <a:rPr lang="en-GB" dirty="0" smtClean="0"/>
            </a:br>
            <a:r>
              <a:rPr lang="en-GB" dirty="0" smtClean="0"/>
              <a:t> 2</a:t>
            </a:r>
            <a:r>
              <a:rPr lang="en-GB" dirty="0" smtClean="0">
                <a:sym typeface="Symbol"/>
              </a:rPr>
              <a:t>  </a:t>
            </a:r>
            <a:endParaRPr lang="en-GB" dirty="0" smtClean="0"/>
          </a:p>
          <a:p>
            <a:pPr lvl="0" algn="l">
              <a:buSzPct val="45000"/>
            </a:pPr>
            <a:r>
              <a:rPr lang="en-GB" dirty="0" smtClean="0"/>
              <a:t>Tend to open 1  on strong minor suit hands</a:t>
            </a:r>
          </a:p>
          <a:p>
            <a:pPr lvl="0" algn="l">
              <a:buSzPct val="45000"/>
            </a:pPr>
            <a:r>
              <a:rPr lang="en-GB" dirty="0" smtClean="0"/>
              <a:t>Do not use 2</a:t>
            </a:r>
            <a:r>
              <a:rPr lang="en-GB" dirty="0" smtClean="0">
                <a:sym typeface="Symbol"/>
              </a:rPr>
              <a:t> </a:t>
            </a:r>
            <a:r>
              <a:rPr lang="en-GB" dirty="0" smtClean="0"/>
              <a:t> &amp; 2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en-GB" dirty="0" smtClean="0"/>
              <a:t> as strong bids</a:t>
            </a:r>
          </a:p>
          <a:p>
            <a:pPr lvl="0" algn="l">
              <a:buSzPct val="45000"/>
            </a:pPr>
            <a:r>
              <a:rPr lang="en-GB" dirty="0" smtClean="0"/>
              <a:t>As defenders employ destructive methods</a:t>
            </a:r>
          </a:p>
          <a:p>
            <a:pPr lvl="0" algn="l">
              <a:buSzPct val="45000"/>
            </a:pPr>
            <a:r>
              <a:rPr lang="en-GB" dirty="0" smtClean="0"/>
              <a:t>Remember they don</a:t>
            </a:r>
            <a:r>
              <a:rPr lang="mr-IN" dirty="0" smtClean="0"/>
              <a:t>’</a:t>
            </a:r>
            <a:r>
              <a:rPr lang="en-GB" dirty="0" smtClean="0"/>
              <a:t>t want to double!</a:t>
            </a:r>
          </a:p>
          <a:p>
            <a:pPr lvl="0" algn="l">
              <a:buSzPct val="45000"/>
            </a:pPr>
            <a:endParaRPr lang="en-GB" dirty="0" smtClean="0"/>
          </a:p>
          <a:p>
            <a:pPr lvl="0" algn="l">
              <a:buSzPct val="45000"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GB" smtClean="0"/>
              <a:t>John Auld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1AD3D2-74F6-41F2-B7AE-134028DDF43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346319"/>
            <a:ext cx="9071643" cy="1172160"/>
          </a:xfrm>
        </p:spPr>
        <p:txBody>
          <a:bodyPr/>
          <a:lstStyle/>
          <a:p>
            <a:pPr lvl="0"/>
            <a:r>
              <a:rPr lang="en-GB" dirty="0" smtClean="0"/>
              <a:t>SYSTEM NOTES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4F08A7F-EAC6-47E9-AD86-F45B67094AE1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503998" y="1814041"/>
            <a:ext cx="9071643" cy="4899236"/>
          </a:xfrm>
        </p:spPr>
        <p:txBody>
          <a:bodyPr anchor="ctr"/>
          <a:lstStyle/>
          <a:p>
            <a:pPr marL="457200" lvl="0" indent="-457200" algn="l">
              <a:buSzPct val="45000"/>
            </a:pPr>
            <a:r>
              <a:rPr lang="en-GB" dirty="0"/>
              <a:t> </a:t>
            </a:r>
            <a:r>
              <a:rPr lang="en-GB" dirty="0" smtClean="0"/>
              <a:t>If 1NT 12-14, rebid 15-17 &amp; 2NT (jump) 18-19</a:t>
            </a:r>
          </a:p>
          <a:p>
            <a:pPr marL="457200" lvl="0" indent="-457200" algn="l">
              <a:buSzPct val="45000"/>
              <a:buFont typeface="Arial" pitchFamily="34" charset="0"/>
              <a:buChar char="•"/>
            </a:pPr>
            <a:r>
              <a:rPr lang="en-GB" dirty="0" smtClean="0"/>
              <a:t>Respond to 1 bid with 5 pts; 4 pts if 5 card suit, less with 6 card major.</a:t>
            </a:r>
          </a:p>
          <a:p>
            <a:pPr marL="457200" lvl="0" indent="-457200" algn="l">
              <a:buSzPct val="45000"/>
              <a:buFont typeface="Arial" pitchFamily="34" charset="0"/>
              <a:buChar char="•"/>
            </a:pPr>
            <a:r>
              <a:rPr lang="en-GB" dirty="0" smtClean="0"/>
              <a:t>2NT is narrow range </a:t>
            </a:r>
            <a:r>
              <a:rPr lang="en-GB" dirty="0" err="1" smtClean="0"/>
              <a:t>eg</a:t>
            </a:r>
            <a:r>
              <a:rPr lang="en-GB" dirty="0" smtClean="0"/>
              <a:t> 20-21.</a:t>
            </a:r>
          </a:p>
          <a:p>
            <a:pPr marL="457200" lvl="0" indent="-457200" algn="l">
              <a:buSzPct val="45000"/>
              <a:buFont typeface="Arial" pitchFamily="34" charset="0"/>
              <a:buChar char="•"/>
            </a:pPr>
            <a:r>
              <a:rPr lang="en-GB" dirty="0" smtClean="0"/>
              <a:t>22 pts starts with 2</a:t>
            </a:r>
            <a:r>
              <a:rPr lang="en-GB" dirty="0" smtClean="0">
                <a:sym typeface="Symbol"/>
              </a:rPr>
              <a:t></a:t>
            </a:r>
            <a:r>
              <a:rPr lang="en-GB" dirty="0" smtClean="0"/>
              <a:t>.</a:t>
            </a:r>
          </a:p>
          <a:p>
            <a:pPr marL="457200" lvl="0" indent="-457200" algn="l">
              <a:buSzPct val="45000"/>
              <a:buFont typeface="Arial" pitchFamily="34" charset="0"/>
              <a:buChar char="•"/>
            </a:pPr>
            <a:r>
              <a:rPr lang="en-GB" dirty="0" smtClean="0"/>
              <a:t>Consider latest ideas over 2NT.</a:t>
            </a:r>
          </a:p>
          <a:p>
            <a:pPr marL="457200" lvl="0" indent="-457200" algn="l">
              <a:buSzPct val="45000"/>
              <a:buFont typeface="Arial" pitchFamily="34" charset="0"/>
              <a:buChar char="•"/>
            </a:pPr>
            <a:r>
              <a:rPr lang="en-GB" dirty="0" smtClean="0"/>
              <a:t>Devise ways of stopping below game after 2</a:t>
            </a:r>
            <a:r>
              <a:rPr lang="en-GB" dirty="0" smtClean="0">
                <a:sym typeface="Symbol"/>
              </a:rPr>
              <a:t></a:t>
            </a:r>
            <a:r>
              <a:rPr lang="en-GB" dirty="0" smtClean="0"/>
              <a:t>.</a:t>
            </a:r>
          </a:p>
          <a:p>
            <a:pPr marL="457200" lvl="0" indent="-457200" algn="l">
              <a:buSzPct val="45000"/>
              <a:buFont typeface="Arial" pitchFamily="34" charset="0"/>
              <a:buChar char="•"/>
            </a:pPr>
            <a:r>
              <a:rPr lang="en-GB" dirty="0" smtClean="0"/>
              <a:t>Agree that after 2</a:t>
            </a:r>
            <a:r>
              <a:rPr lang="en-GB" dirty="0" smtClean="0">
                <a:sym typeface="Symbol"/>
              </a:rPr>
              <a:t></a:t>
            </a:r>
            <a:r>
              <a:rPr lang="en-GB" dirty="0" smtClean="0"/>
              <a:t> positive response 3NT can’t be passed</a:t>
            </a:r>
          </a:p>
          <a:p>
            <a:pPr marL="457200" lvl="0" indent="-457200" algn="l">
              <a:buSzPct val="45000"/>
              <a:buFont typeface="Arial"/>
              <a:buChar char="•"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endParaRPr lang="en-GB" dirty="0" smtClean="0"/>
          </a:p>
          <a:p>
            <a:pPr lvl="0"/>
            <a:r>
              <a:rPr lang="en-GB" dirty="0" smtClean="0"/>
              <a:t>John Auld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5CF7BA51-7F55-45DC-839D-29F973BC67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5198400" y="2986201"/>
            <a:ext cx="2227679" cy="22777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xmlns="" id="{FF81EE1A-B3A0-4F07-BD5C-A3821DD9DB4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GB" b="1" dirty="0"/>
              <a:t> </a:t>
            </a:r>
            <a:r>
              <a:rPr lang="en-GB" sz="3200" b="1" u="sng" dirty="0" smtClean="0"/>
              <a:t>TMCM  </a:t>
            </a:r>
            <a:r>
              <a:rPr lang="en-GB" sz="3200" b="1" u="sng" dirty="0" err="1" smtClean="0"/>
              <a:t>contd</a:t>
            </a:r>
            <a:endParaRPr lang="en-GB" sz="3200" u="sng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CC56026D-FA0C-4078-B165-22A9FC9299B8}"/>
              </a:ext>
            </a:extLst>
          </p:cNvPr>
          <p:cNvSpPr/>
          <p:nvPr/>
        </p:nvSpPr>
        <p:spPr>
          <a:xfrm>
            <a:off x="179999" y="5241240"/>
            <a:ext cx="5733004" cy="231804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xmlns="" id="{6FF0FC20-EADF-44FB-BE32-AF09642D7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94803930"/>
              </p:ext>
            </p:extLst>
          </p:nvPr>
        </p:nvGraphicFramePr>
        <p:xfrm>
          <a:off x="197638" y="1770122"/>
          <a:ext cx="2778120" cy="167543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94441">
                  <a:extLst>
                    <a:ext uri="{9D8B030D-6E8A-4147-A177-3AD203B41FA5}">
                      <a16:colId xmlns:a16="http://schemas.microsoft.com/office/drawing/2014/main" xmlns="" val="3550950862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2757913791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2365176594"/>
                    </a:ext>
                  </a:extLst>
                </a:gridCol>
                <a:gridCol w="694797">
                  <a:extLst>
                    <a:ext uri="{9D8B030D-6E8A-4147-A177-3AD203B41FA5}">
                      <a16:colId xmlns:a16="http://schemas.microsoft.com/office/drawing/2014/main" xmlns="" val="212139703"/>
                    </a:ext>
                  </a:extLst>
                </a:gridCol>
              </a:tblGrid>
              <a:tr h="370798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>
                          <a:solidFill>
                            <a:srgbClr val="FFFFFF"/>
                          </a:solidFill>
                        </a:defRPr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32179724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1</a:t>
                      </a:r>
                      <a:r>
                        <a:rPr lang="en-GB" sz="1800" b="0" i="0" u="none" strike="noStrike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</a:t>
                      </a:r>
                      <a:endParaRPr lang="en-GB" sz="1800" b="0" i="0" u="none" strike="noStrike" kern="1200" dirty="0">
                        <a:solidFill>
                          <a:srgbClr val="FF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70078962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1</a:t>
                      </a:r>
                      <a:r>
                        <a:rPr lang="en-GB" sz="1800" b="0" i="0" u="none" strike="noStrike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</a:t>
                      </a:r>
                      <a:endParaRPr lang="en-GB" sz="1800" b="0" i="0" u="none" strike="noStrike" kern="1200" dirty="0">
                        <a:solidFill>
                          <a:srgbClr val="FF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1NT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5969089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?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23480029"/>
                  </a:ext>
                </a:extLst>
              </a:tr>
            </a:tbl>
          </a:graphicData>
        </a:graphic>
      </p:graphicFrame>
      <p:sp>
        <p:nvSpPr>
          <p:cNvPr id="7" name="TextBox 11">
            <a:extLst>
              <a:ext uri="{FF2B5EF4-FFF2-40B4-BE49-F238E27FC236}">
                <a16:creationId xmlns:a16="http://schemas.microsoft.com/office/drawing/2014/main" xmlns="" id="{E4FC8D48-F197-448E-955E-6015EEE37D40}"/>
              </a:ext>
            </a:extLst>
          </p:cNvPr>
          <p:cNvSpPr/>
          <p:nvPr/>
        </p:nvSpPr>
        <p:spPr>
          <a:xfrm>
            <a:off x="7976878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xmlns="" id="{63B2CA04-7D3E-4CC8-AD2C-1AEC7BB23975}"/>
              </a:ext>
            </a:extLst>
          </p:cNvPr>
          <p:cNvSpPr/>
          <p:nvPr/>
        </p:nvSpPr>
        <p:spPr>
          <a:xfrm>
            <a:off x="6150958" y="5314319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A 8 5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 10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Q J 9 8 3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K 5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xmlns="" id="{712D03E2-8DD8-475D-8388-E0006B2D0828}"/>
              </a:ext>
            </a:extLst>
          </p:cNvPr>
          <p:cNvSpPr/>
          <p:nvPr/>
        </p:nvSpPr>
        <p:spPr>
          <a:xfrm>
            <a:off x="3928683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xmlns="" id="{1566F706-7EFA-4396-A914-FE00B6B43361}"/>
              </a:ext>
            </a:extLst>
          </p:cNvPr>
          <p:cNvSpPr/>
          <p:nvPr/>
        </p:nvSpPr>
        <p:spPr>
          <a:xfrm>
            <a:off x="6150958" y="171576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10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K J 8 6 4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K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10 6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baseline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10 87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pic>
        <p:nvPicPr>
          <p:cNvPr id="11" name="Picture 16">
            <a:extLst>
              <a:ext uri="{FF2B5EF4-FFF2-40B4-BE49-F238E27FC236}">
                <a16:creationId xmlns:a16="http://schemas.microsoft.com/office/drawing/2014/main" xmlns="" id="{B64DC966-9A08-4CA3-A45F-1AD0346C3FC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3690362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Picture 17">
            <a:extLst>
              <a:ext uri="{FF2B5EF4-FFF2-40B4-BE49-F238E27FC236}">
                <a16:creationId xmlns:a16="http://schemas.microsoft.com/office/drawing/2014/main" xmlns="" id="{E7B902B7-AA81-4954-B922-EDE56AAED38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3627004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8">
            <a:extLst>
              <a:ext uri="{FF2B5EF4-FFF2-40B4-BE49-F238E27FC236}">
                <a16:creationId xmlns:a16="http://schemas.microsoft.com/office/drawing/2014/main" xmlns="" id="{277F00ED-3097-4DD9-B15B-47912EBCFC3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3611157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Picture 19">
            <a:extLst>
              <a:ext uri="{FF2B5EF4-FFF2-40B4-BE49-F238E27FC236}">
                <a16:creationId xmlns:a16="http://schemas.microsoft.com/office/drawing/2014/main" xmlns="" id="{B998C1B9-97B1-4221-892C-CBE585EC45E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3690362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Picture 24">
            <a:extLst>
              <a:ext uri="{FF2B5EF4-FFF2-40B4-BE49-F238E27FC236}">
                <a16:creationId xmlns:a16="http://schemas.microsoft.com/office/drawing/2014/main" xmlns="" id="{A472B1F3-E404-4086-BA6A-63101C0998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7738923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Picture 25">
            <a:extLst>
              <a:ext uri="{FF2B5EF4-FFF2-40B4-BE49-F238E27FC236}">
                <a16:creationId xmlns:a16="http://schemas.microsoft.com/office/drawing/2014/main" xmlns="" id="{60C32909-5657-41B3-ABAD-512E115F3A2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7675199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Picture 26">
            <a:extLst>
              <a:ext uri="{FF2B5EF4-FFF2-40B4-BE49-F238E27FC236}">
                <a16:creationId xmlns:a16="http://schemas.microsoft.com/office/drawing/2014/main" xmlns="" id="{044A03A7-454B-4C3C-9D30-D03CBDDBB8E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7659361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Picture 27">
            <a:extLst>
              <a:ext uri="{FF2B5EF4-FFF2-40B4-BE49-F238E27FC236}">
                <a16:creationId xmlns:a16="http://schemas.microsoft.com/office/drawing/2014/main" xmlns="" id="{9CE85A89-3DD3-4A6D-A2C2-95BF2FE104C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7738923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Picture 28">
            <a:extLst>
              <a:ext uri="{FF2B5EF4-FFF2-40B4-BE49-F238E27FC236}">
                <a16:creationId xmlns:a16="http://schemas.microsoft.com/office/drawing/2014/main" xmlns="" id="{4527BE55-1477-4781-BDD6-6AD8FBE4340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5985360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Picture 29">
            <a:extLst>
              <a:ext uri="{FF2B5EF4-FFF2-40B4-BE49-F238E27FC236}">
                <a16:creationId xmlns:a16="http://schemas.microsoft.com/office/drawing/2014/main" xmlns="" id="{206CE52E-23DE-4507-A246-EF5A88FC56A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536219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1" name="Picture 30">
            <a:extLst>
              <a:ext uri="{FF2B5EF4-FFF2-40B4-BE49-F238E27FC236}">
                <a16:creationId xmlns:a16="http://schemas.microsoft.com/office/drawing/2014/main" xmlns="" id="{2EC86C55-CE75-42D8-85B6-DA9C78E81E4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6235202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2" name="Picture 31">
            <a:extLst>
              <a:ext uri="{FF2B5EF4-FFF2-40B4-BE49-F238E27FC236}">
                <a16:creationId xmlns:a16="http://schemas.microsoft.com/office/drawing/2014/main" xmlns="" id="{4CD44439-4F1D-4190-85D3-6CC0E3ACC52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5686918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3" name="Picture 32">
            <a:extLst>
              <a:ext uri="{FF2B5EF4-FFF2-40B4-BE49-F238E27FC236}">
                <a16:creationId xmlns:a16="http://schemas.microsoft.com/office/drawing/2014/main" xmlns="" id="{E26F5047-F64F-434D-B0C2-01C793B39C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2418478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4" name="Picture 33">
            <a:extLst>
              <a:ext uri="{FF2B5EF4-FFF2-40B4-BE49-F238E27FC236}">
                <a16:creationId xmlns:a16="http://schemas.microsoft.com/office/drawing/2014/main" xmlns="" id="{430AEF86-EEFF-44A3-84F3-FD33B568D3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1794958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5" name="Picture 34">
            <a:extLst>
              <a:ext uri="{FF2B5EF4-FFF2-40B4-BE49-F238E27FC236}">
                <a16:creationId xmlns:a16="http://schemas.microsoft.com/office/drawing/2014/main" xmlns="" id="{C0F75E4B-1031-42DF-80EB-6E01A5B3B47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2668676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6" name="Picture 35">
            <a:extLst>
              <a:ext uri="{FF2B5EF4-FFF2-40B4-BE49-F238E27FC236}">
                <a16:creationId xmlns:a16="http://schemas.microsoft.com/office/drawing/2014/main" xmlns="" id="{A50B843E-5A51-49B0-9035-02C94898F83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212003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8" name="TextBox 37">
            <a:extLst>
              <a:ext uri="{FF2B5EF4-FFF2-40B4-BE49-F238E27FC236}">
                <a16:creationId xmlns:a16="http://schemas.microsoft.com/office/drawing/2014/main" xmlns="" id="{62125E55-6027-488C-9C9D-EF96692449C0}"/>
              </a:ext>
            </a:extLst>
          </p:cNvPr>
          <p:cNvSpPr/>
          <p:nvPr/>
        </p:nvSpPr>
        <p:spPr>
          <a:xfrm>
            <a:off x="197638" y="1239478"/>
            <a:ext cx="980639" cy="4067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Bidding</a:t>
            </a: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endParaRPr lang="en-GB" dirty="0" smtClean="0"/>
          </a:p>
          <a:p>
            <a:pPr lvl="0"/>
            <a:r>
              <a:rPr lang="en-GB" dirty="0" smtClean="0"/>
              <a:t>John Auld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97758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FB561D22-1ED7-467F-AD2F-7B2348137D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5198400" y="2986201"/>
            <a:ext cx="2227679" cy="22777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xmlns="" id="{297E3E33-0F27-4B3F-8829-4A0CBBCA1D9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GB" b="1" dirty="0"/>
              <a:t> </a:t>
            </a:r>
            <a:r>
              <a:rPr lang="en-GB" sz="3200" b="1" u="sng" dirty="0" smtClean="0"/>
              <a:t>TMCM again</a:t>
            </a:r>
            <a:endParaRPr lang="en-GB" sz="4000" u="sng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F87133C5-520A-4CBD-BE8A-06ACC899B851}"/>
              </a:ext>
            </a:extLst>
          </p:cNvPr>
          <p:cNvSpPr/>
          <p:nvPr/>
        </p:nvSpPr>
        <p:spPr>
          <a:xfrm>
            <a:off x="179999" y="5241240"/>
            <a:ext cx="5733004" cy="231804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A bid of 3</a:t>
            </a:r>
            <a:r>
              <a:rPr lang="en-GB" sz="1800" b="0" i="0" u="none" strike="noStrike" kern="1200" cap="none" spc="0" baseline="0" dirty="0" smtClean="0">
                <a:solidFill>
                  <a:srgbClr val="FF0000"/>
                </a:solidFill>
                <a:uFillTx/>
                <a:latin typeface="Calibri" pitchFamily="18"/>
                <a:ea typeface="MS Gothic" pitchFamily="2"/>
                <a:cs typeface="Tahoma" pitchFamily="2"/>
                <a:sym typeface="Symbol"/>
              </a:rPr>
              <a:t></a:t>
            </a: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leads to </a:t>
            </a: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  <a:sym typeface="Symbol"/>
              </a:rPr>
              <a:t>s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xmlns="" id="{95F97ABF-5362-4012-BFA5-0C915285ED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82666129"/>
              </p:ext>
            </p:extLst>
          </p:nvPr>
        </p:nvGraphicFramePr>
        <p:xfrm>
          <a:off x="197638" y="1770122"/>
          <a:ext cx="2778120" cy="160847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94441">
                  <a:extLst>
                    <a:ext uri="{9D8B030D-6E8A-4147-A177-3AD203B41FA5}">
                      <a16:colId xmlns:a16="http://schemas.microsoft.com/office/drawing/2014/main" xmlns="" val="4200030947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843135362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2859633457"/>
                    </a:ext>
                  </a:extLst>
                </a:gridCol>
                <a:gridCol w="694797">
                  <a:extLst>
                    <a:ext uri="{9D8B030D-6E8A-4147-A177-3AD203B41FA5}">
                      <a16:colId xmlns:a16="http://schemas.microsoft.com/office/drawing/2014/main" xmlns="" val="2303407942"/>
                    </a:ext>
                  </a:extLst>
                </a:gridCol>
              </a:tblGrid>
              <a:tr h="371154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>
                          <a:solidFill>
                            <a:srgbClr val="FFFFFF"/>
                          </a:solidFill>
                        </a:defRPr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3085634"/>
                  </a:ext>
                </a:extLst>
              </a:tr>
              <a:tr h="435236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1</a:t>
                      </a:r>
                      <a:r>
                        <a:rPr lang="en-GB" sz="1800" b="0" i="0" u="none" strike="noStrike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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45485756"/>
                  </a:ext>
                </a:extLst>
              </a:tr>
              <a:tr h="348477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2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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 </a:t>
                      </a: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3</a:t>
                      </a:r>
                      <a:r>
                        <a:rPr lang="en-GB" sz="1800" b="0" i="0" u="none" strike="noStrike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</a:t>
                      </a:r>
                      <a:endParaRPr lang="en-GB" sz="1800" b="0" i="0" u="none" strike="noStrike" kern="1200" dirty="0">
                        <a:solidFill>
                          <a:srgbClr val="FF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8764594"/>
                  </a:ext>
                </a:extLst>
              </a:tr>
              <a:tr h="436324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P!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8306678"/>
                  </a:ext>
                </a:extLst>
              </a:tr>
            </a:tbl>
          </a:graphicData>
        </a:graphic>
      </p:graphicFrame>
      <p:sp>
        <p:nvSpPr>
          <p:cNvPr id="7" name="TextBox 11">
            <a:extLst>
              <a:ext uri="{FF2B5EF4-FFF2-40B4-BE49-F238E27FC236}">
                <a16:creationId xmlns:a16="http://schemas.microsoft.com/office/drawing/2014/main" xmlns="" id="{4FB455D5-B366-46F6-8317-6E2BC5B9778C}"/>
              </a:ext>
            </a:extLst>
          </p:cNvPr>
          <p:cNvSpPr/>
          <p:nvPr/>
        </p:nvSpPr>
        <p:spPr>
          <a:xfrm>
            <a:off x="7976878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xmlns="" id="{7FDFA725-B0C6-4591-9B52-D895D652D226}"/>
              </a:ext>
            </a:extLst>
          </p:cNvPr>
          <p:cNvSpPr/>
          <p:nvPr/>
        </p:nvSpPr>
        <p:spPr>
          <a:xfrm>
            <a:off x="6150958" y="5314319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K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4 2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baseline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K 7 5 4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Q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5 3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xmlns="" id="{CA3D481E-CC13-4D9C-8581-FB4F2A86FB3F}"/>
              </a:ext>
            </a:extLst>
          </p:cNvPr>
          <p:cNvSpPr/>
          <p:nvPr/>
        </p:nvSpPr>
        <p:spPr>
          <a:xfrm>
            <a:off x="3928683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xmlns="" id="{ADB1058C-8474-45C8-B821-FBD2171CD925}"/>
              </a:ext>
            </a:extLst>
          </p:cNvPr>
          <p:cNvSpPr/>
          <p:nvPr/>
        </p:nvSpPr>
        <p:spPr>
          <a:xfrm>
            <a:off x="6150958" y="171576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5 4 2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 J 3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3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 10 7 6 4 2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pic>
        <p:nvPicPr>
          <p:cNvPr id="11" name="Picture 16">
            <a:extLst>
              <a:ext uri="{FF2B5EF4-FFF2-40B4-BE49-F238E27FC236}">
                <a16:creationId xmlns:a16="http://schemas.microsoft.com/office/drawing/2014/main" xmlns="" id="{0658BDA7-583D-4DB8-A9F8-B6EFB0CDFD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3690362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Picture 17">
            <a:extLst>
              <a:ext uri="{FF2B5EF4-FFF2-40B4-BE49-F238E27FC236}">
                <a16:creationId xmlns:a16="http://schemas.microsoft.com/office/drawing/2014/main" xmlns="" id="{7FCD505A-258A-4CAE-9882-0F9BFB111EA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3627004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8">
            <a:extLst>
              <a:ext uri="{FF2B5EF4-FFF2-40B4-BE49-F238E27FC236}">
                <a16:creationId xmlns:a16="http://schemas.microsoft.com/office/drawing/2014/main" xmlns="" id="{CDE7D298-C2F8-478E-B4E5-40413A18F26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3611157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Picture 19">
            <a:extLst>
              <a:ext uri="{FF2B5EF4-FFF2-40B4-BE49-F238E27FC236}">
                <a16:creationId xmlns:a16="http://schemas.microsoft.com/office/drawing/2014/main" xmlns="" id="{8F29929B-9F82-479A-8FB1-82D169CB036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3690362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Picture 24">
            <a:extLst>
              <a:ext uri="{FF2B5EF4-FFF2-40B4-BE49-F238E27FC236}">
                <a16:creationId xmlns:a16="http://schemas.microsoft.com/office/drawing/2014/main" xmlns="" id="{E378D5D4-DBF7-45D2-9075-4A607E89D8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7738923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Picture 25">
            <a:extLst>
              <a:ext uri="{FF2B5EF4-FFF2-40B4-BE49-F238E27FC236}">
                <a16:creationId xmlns:a16="http://schemas.microsoft.com/office/drawing/2014/main" xmlns="" id="{055F9F0C-3DAA-4AC1-8F13-EF9FAF30E18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7675199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Picture 26">
            <a:extLst>
              <a:ext uri="{FF2B5EF4-FFF2-40B4-BE49-F238E27FC236}">
                <a16:creationId xmlns:a16="http://schemas.microsoft.com/office/drawing/2014/main" xmlns="" id="{F11BA33C-921C-4E1F-AF2D-2BA44A7C4C2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7659361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Picture 27">
            <a:extLst>
              <a:ext uri="{FF2B5EF4-FFF2-40B4-BE49-F238E27FC236}">
                <a16:creationId xmlns:a16="http://schemas.microsoft.com/office/drawing/2014/main" xmlns="" id="{F00EA108-9EE7-4C58-BF0A-D2DC4C483A0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7738923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Picture 28">
            <a:extLst>
              <a:ext uri="{FF2B5EF4-FFF2-40B4-BE49-F238E27FC236}">
                <a16:creationId xmlns:a16="http://schemas.microsoft.com/office/drawing/2014/main" xmlns="" id="{3B9E56D2-F6CC-49A0-BA35-492465B54E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5985360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Picture 29">
            <a:extLst>
              <a:ext uri="{FF2B5EF4-FFF2-40B4-BE49-F238E27FC236}">
                <a16:creationId xmlns:a16="http://schemas.microsoft.com/office/drawing/2014/main" xmlns="" id="{5A9F20AA-7929-4603-89BF-A7B28DECC74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536219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1" name="Picture 30">
            <a:extLst>
              <a:ext uri="{FF2B5EF4-FFF2-40B4-BE49-F238E27FC236}">
                <a16:creationId xmlns:a16="http://schemas.microsoft.com/office/drawing/2014/main" xmlns="" id="{AEAB5214-BE4C-48BE-B2FE-56257E0F375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6235202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2" name="Picture 31">
            <a:extLst>
              <a:ext uri="{FF2B5EF4-FFF2-40B4-BE49-F238E27FC236}">
                <a16:creationId xmlns:a16="http://schemas.microsoft.com/office/drawing/2014/main" xmlns="" id="{BFAE0F36-9BB6-4C33-AACE-E243BD0E582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5686918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3" name="Picture 32">
            <a:extLst>
              <a:ext uri="{FF2B5EF4-FFF2-40B4-BE49-F238E27FC236}">
                <a16:creationId xmlns:a16="http://schemas.microsoft.com/office/drawing/2014/main" xmlns="" id="{C41A937D-F6CE-4DCB-A433-30FC8552784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2418478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4" name="Picture 33">
            <a:extLst>
              <a:ext uri="{FF2B5EF4-FFF2-40B4-BE49-F238E27FC236}">
                <a16:creationId xmlns:a16="http://schemas.microsoft.com/office/drawing/2014/main" xmlns="" id="{1AAAE9CE-6DA7-49DF-B9EB-E380432068A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1794958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5" name="Picture 34">
            <a:extLst>
              <a:ext uri="{FF2B5EF4-FFF2-40B4-BE49-F238E27FC236}">
                <a16:creationId xmlns:a16="http://schemas.microsoft.com/office/drawing/2014/main" xmlns="" id="{F3488B47-45CF-48D9-BA87-65FA030A19E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2668676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6" name="Picture 35">
            <a:extLst>
              <a:ext uri="{FF2B5EF4-FFF2-40B4-BE49-F238E27FC236}">
                <a16:creationId xmlns:a16="http://schemas.microsoft.com/office/drawing/2014/main" xmlns="" id="{D6B3F057-39C6-4310-B66D-45DF791002E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212003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7" name="TextBox 37">
            <a:extLst>
              <a:ext uri="{FF2B5EF4-FFF2-40B4-BE49-F238E27FC236}">
                <a16:creationId xmlns:a16="http://schemas.microsoft.com/office/drawing/2014/main" xmlns="" id="{E6E19EB8-87E5-4000-9470-5567512CF71F}"/>
              </a:ext>
            </a:extLst>
          </p:cNvPr>
          <p:cNvSpPr/>
          <p:nvPr/>
        </p:nvSpPr>
        <p:spPr>
          <a:xfrm>
            <a:off x="197638" y="1239478"/>
            <a:ext cx="980639" cy="4067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Bidding</a:t>
            </a: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endParaRPr lang="en-GB" dirty="0" smtClean="0"/>
          </a:p>
          <a:p>
            <a:pPr lvl="0"/>
            <a:r>
              <a:rPr lang="en-GB" dirty="0" smtClean="0"/>
              <a:t>John Auld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01500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66ACCD-1D9A-48A4-806C-6FA6574DDA8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686361"/>
            <a:ext cx="9071643" cy="492443"/>
          </a:xfrm>
        </p:spPr>
        <p:txBody>
          <a:bodyPr>
            <a:spAutoFit/>
          </a:bodyPr>
          <a:lstStyle/>
          <a:p>
            <a:pPr lvl="0"/>
            <a:r>
              <a:rPr lang="en-GB" sz="3200" dirty="0" smtClean="0"/>
              <a:t>TMCM What to do?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420ECCB-C425-4D0B-BE64-759902512157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503998" y="1814041"/>
            <a:ext cx="9071643" cy="4899236"/>
          </a:xfrm>
        </p:spPr>
        <p:txBody>
          <a:bodyPr anchor="ctr"/>
          <a:lstStyle/>
          <a:p>
            <a:pPr marL="514350" lvl="0" indent="-514350" algn="l">
              <a:buSzPct val="45000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1.  Don</a:t>
            </a:r>
            <a:r>
              <a:rPr lang="mr-IN" dirty="0" smtClean="0">
                <a:latin typeface="Arial" pitchFamily="34" charset="0"/>
              </a:rPr>
              <a:t>’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 ignore singletons</a:t>
            </a:r>
          </a:p>
          <a:p>
            <a:pPr marL="514350" lvl="0" indent="-514350" algn="l">
              <a:buSzPct val="45000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2.  If you would look for slam over 1M do so over 1m</a:t>
            </a:r>
          </a:p>
          <a:p>
            <a:pPr marL="514350" lvl="0" indent="-514350" algn="l">
              <a:buSzPct val="45000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3.  Agree that 3NT followed by 4NT is natural</a:t>
            </a:r>
          </a:p>
          <a:p>
            <a:pPr marL="514350" lvl="0" indent="-514350" algn="l">
              <a:buSzPct val="45000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4.  Agree convention to show shortage over 1NT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endParaRPr lang="en-GB" dirty="0" smtClean="0"/>
          </a:p>
          <a:p>
            <a:pPr lvl="0"/>
            <a:r>
              <a:rPr lang="en-GB" dirty="0" smtClean="0"/>
              <a:t>John Auld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74833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2F9F47-C476-444D-923E-B03F1B50F39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594028"/>
            <a:ext cx="9071643" cy="677108"/>
          </a:xfrm>
        </p:spPr>
        <p:txBody>
          <a:bodyPr>
            <a:spAutoFit/>
          </a:bodyPr>
          <a:lstStyle/>
          <a:p>
            <a:pPr lvl="0"/>
            <a:r>
              <a:rPr lang="en-GB" dirty="0" smtClean="0"/>
              <a:t>HAND EVALUATION.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FEB4F6C-817D-4251-9A7A-9A802BD6BD07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503998" y="1814041"/>
            <a:ext cx="9071643" cy="4899236"/>
          </a:xfrm>
        </p:spPr>
        <p:txBody>
          <a:bodyPr anchor="ctr"/>
          <a:lstStyle/>
          <a:p>
            <a:pPr lvl="0" algn="l">
              <a:buSzPct val="45000"/>
              <a:buFont typeface="Arial" pitchFamily="34" charset="0"/>
              <a:buChar char="•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Points </a:t>
            </a:r>
            <a:r>
              <a:rPr lang="en-GB" dirty="0">
                <a:latin typeface="Arial" pitchFamily="34" charset="0"/>
                <a:cs typeface="Arial" pitchFamily="34" charset="0"/>
              </a:rPr>
              <a:t>-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OK mostly for NTs</a:t>
            </a:r>
          </a:p>
          <a:p>
            <a:pPr marL="176213" lvl="0" indent="-176213" algn="l">
              <a:buSzPct val="45000"/>
              <a:buFont typeface="Arial" pitchFamily="34" charset="0"/>
              <a:buChar char="•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LTC </a:t>
            </a:r>
            <a:r>
              <a:rPr lang="mr-IN" dirty="0" smtClean="0">
                <a:latin typeface="Arial" pitchFamily="34" charset="0"/>
              </a:rPr>
              <a:t>–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OK mostly for semi balanced or mildly unbalanced</a:t>
            </a:r>
          </a:p>
          <a:p>
            <a:pPr marL="176213" lvl="0" indent="-176213" algn="l">
              <a:buSzPct val="45000"/>
              <a:buFont typeface="Arial" pitchFamily="34" charset="0"/>
              <a:buChar char="•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Judgement </a:t>
            </a:r>
            <a:r>
              <a:rPr lang="mr-IN" dirty="0" smtClean="0">
                <a:latin typeface="Arial" pitchFamily="34" charset="0"/>
              </a:rPr>
              <a:t>–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for unbalanced hands. Fit, Good suits &amp; ACES. </a:t>
            </a:r>
            <a:r>
              <a:rPr lang="en-GB" dirty="0">
                <a:latin typeface="Arial" pitchFamily="34" charset="0"/>
                <a:cs typeface="Arial" pitchFamily="34" charset="0"/>
              </a:rPr>
              <a:t>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tray Qs &amp;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Js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are useless. 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endParaRPr lang="en-GB" dirty="0" smtClean="0"/>
          </a:p>
          <a:p>
            <a:pPr lvl="0"/>
            <a:r>
              <a:rPr lang="en-GB" dirty="0" smtClean="0"/>
              <a:t>John Auld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03413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FB561D22-1ED7-467F-AD2F-7B2348137D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5198400" y="2986201"/>
            <a:ext cx="2227679" cy="22777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xmlns="" id="{297E3E33-0F27-4B3F-8829-4A0CBBCA1D9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GB" b="1" dirty="0"/>
              <a:t> </a:t>
            </a:r>
            <a:r>
              <a:rPr lang="en-GB" b="1" u="sng" dirty="0" smtClean="0"/>
              <a:t>ACES</a:t>
            </a:r>
            <a:endParaRPr lang="en-GB" sz="4000" u="sng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F87133C5-520A-4CBD-BE8A-06ACC899B851}"/>
              </a:ext>
            </a:extLst>
          </p:cNvPr>
          <p:cNvSpPr/>
          <p:nvPr/>
        </p:nvSpPr>
        <p:spPr>
          <a:xfrm>
            <a:off x="179999" y="5241240"/>
            <a:ext cx="5733004" cy="231804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xmlns="" id="{95F97ABF-5362-4012-BFA5-0C915285ED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62940676"/>
              </p:ext>
            </p:extLst>
          </p:nvPr>
        </p:nvGraphicFramePr>
        <p:xfrm>
          <a:off x="197638" y="1770122"/>
          <a:ext cx="2778120" cy="117215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94441">
                  <a:extLst>
                    <a:ext uri="{9D8B030D-6E8A-4147-A177-3AD203B41FA5}">
                      <a16:colId xmlns:a16="http://schemas.microsoft.com/office/drawing/2014/main" xmlns="" val="4200030947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843135362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2859633457"/>
                    </a:ext>
                  </a:extLst>
                </a:gridCol>
                <a:gridCol w="694797">
                  <a:extLst>
                    <a:ext uri="{9D8B030D-6E8A-4147-A177-3AD203B41FA5}">
                      <a16:colId xmlns:a16="http://schemas.microsoft.com/office/drawing/2014/main" xmlns="" val="2303407942"/>
                    </a:ext>
                  </a:extLst>
                </a:gridCol>
              </a:tblGrid>
              <a:tr h="371154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>
                          <a:solidFill>
                            <a:srgbClr val="FFFFFF"/>
                          </a:solidFill>
                        </a:defRPr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3085634"/>
                  </a:ext>
                </a:extLst>
              </a:tr>
              <a:tr h="435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1</a:t>
                      </a:r>
                      <a:r>
                        <a:rPr lang="en-GB" sz="1800" b="0" i="0" u="none" strike="noStrike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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1S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3</a:t>
                      </a:r>
                      <a:r>
                        <a:rPr lang="en-GB" sz="1800" b="0" i="0" u="none" strike="noStrike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</a:t>
                      </a:r>
                      <a:endParaRPr lang="en-GB" sz="1800" b="0" i="0" u="none" strike="noStrike" kern="1200" dirty="0">
                        <a:solidFill>
                          <a:srgbClr val="FF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3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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45485756"/>
                  </a:ext>
                </a:extLst>
              </a:tr>
              <a:tr h="348477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?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8764594"/>
                  </a:ext>
                </a:extLst>
              </a:tr>
            </a:tbl>
          </a:graphicData>
        </a:graphic>
      </p:graphicFrame>
      <p:sp>
        <p:nvSpPr>
          <p:cNvPr id="7" name="TextBox 11">
            <a:extLst>
              <a:ext uri="{FF2B5EF4-FFF2-40B4-BE49-F238E27FC236}">
                <a16:creationId xmlns:a16="http://schemas.microsoft.com/office/drawing/2014/main" xmlns="" id="{4FB455D5-B366-46F6-8317-6E2BC5B9778C}"/>
              </a:ext>
            </a:extLst>
          </p:cNvPr>
          <p:cNvSpPr/>
          <p:nvPr/>
        </p:nvSpPr>
        <p:spPr>
          <a:xfrm>
            <a:off x="7976878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9 8 4 3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A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7 6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baseline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J 6 4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10</a:t>
            </a:r>
            <a:r>
              <a:rPr lang="en-GB" sz="1800" b="0" i="0" u="none" strike="noStrike" kern="1200" cap="none" spc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7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xmlns="" id="{7FDFA725-B0C6-4591-9B52-D895D652D226}"/>
              </a:ext>
            </a:extLst>
          </p:cNvPr>
          <p:cNvSpPr/>
          <p:nvPr/>
        </p:nvSpPr>
        <p:spPr>
          <a:xfrm>
            <a:off x="6150958" y="5314319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Q J 6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Q J 9 4 3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Q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Q J 9 8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xmlns="" id="{CA3D481E-CC13-4D9C-8581-FB4F2A86FB3F}"/>
              </a:ext>
            </a:extLst>
          </p:cNvPr>
          <p:cNvSpPr/>
          <p:nvPr/>
        </p:nvSpPr>
        <p:spPr>
          <a:xfrm>
            <a:off x="3928683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 A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10 8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10 9 8 3 2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kern="0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 K 6 5 2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xmlns="" id="{ADB1058C-8474-45C8-B821-FBD2171CD925}"/>
              </a:ext>
            </a:extLst>
          </p:cNvPr>
          <p:cNvSpPr/>
          <p:nvPr/>
        </p:nvSpPr>
        <p:spPr>
          <a:xfrm>
            <a:off x="6150958" y="171576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K 10 7 5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K 5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K 7 5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4 3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pic>
        <p:nvPicPr>
          <p:cNvPr id="11" name="Picture 16">
            <a:extLst>
              <a:ext uri="{FF2B5EF4-FFF2-40B4-BE49-F238E27FC236}">
                <a16:creationId xmlns:a16="http://schemas.microsoft.com/office/drawing/2014/main" xmlns="" id="{0658BDA7-583D-4DB8-A9F8-B6EFB0CDFD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3690362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Picture 17">
            <a:extLst>
              <a:ext uri="{FF2B5EF4-FFF2-40B4-BE49-F238E27FC236}">
                <a16:creationId xmlns:a16="http://schemas.microsoft.com/office/drawing/2014/main" xmlns="" id="{7FCD505A-258A-4CAE-9882-0F9BFB111EA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3627004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8">
            <a:extLst>
              <a:ext uri="{FF2B5EF4-FFF2-40B4-BE49-F238E27FC236}">
                <a16:creationId xmlns:a16="http://schemas.microsoft.com/office/drawing/2014/main" xmlns="" id="{CDE7D298-C2F8-478E-B4E5-40413A18F26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3611157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Picture 19">
            <a:extLst>
              <a:ext uri="{FF2B5EF4-FFF2-40B4-BE49-F238E27FC236}">
                <a16:creationId xmlns:a16="http://schemas.microsoft.com/office/drawing/2014/main" xmlns="" id="{8F29929B-9F82-479A-8FB1-82D169CB036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3690362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Picture 24">
            <a:extLst>
              <a:ext uri="{FF2B5EF4-FFF2-40B4-BE49-F238E27FC236}">
                <a16:creationId xmlns:a16="http://schemas.microsoft.com/office/drawing/2014/main" xmlns="" id="{E378D5D4-DBF7-45D2-9075-4A607E89D8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7738923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Picture 25">
            <a:extLst>
              <a:ext uri="{FF2B5EF4-FFF2-40B4-BE49-F238E27FC236}">
                <a16:creationId xmlns:a16="http://schemas.microsoft.com/office/drawing/2014/main" xmlns="" id="{055F9F0C-3DAA-4AC1-8F13-EF9FAF30E18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7675199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Picture 26">
            <a:extLst>
              <a:ext uri="{FF2B5EF4-FFF2-40B4-BE49-F238E27FC236}">
                <a16:creationId xmlns:a16="http://schemas.microsoft.com/office/drawing/2014/main" xmlns="" id="{F11BA33C-921C-4E1F-AF2D-2BA44A7C4C2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7659361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Picture 27">
            <a:extLst>
              <a:ext uri="{FF2B5EF4-FFF2-40B4-BE49-F238E27FC236}">
                <a16:creationId xmlns:a16="http://schemas.microsoft.com/office/drawing/2014/main" xmlns="" id="{F00EA108-9EE7-4C58-BF0A-D2DC4C483A0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7738923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Picture 28">
            <a:extLst>
              <a:ext uri="{FF2B5EF4-FFF2-40B4-BE49-F238E27FC236}">
                <a16:creationId xmlns:a16="http://schemas.microsoft.com/office/drawing/2014/main" xmlns="" id="{3B9E56D2-F6CC-49A0-BA35-492465B54E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5985360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Picture 29">
            <a:extLst>
              <a:ext uri="{FF2B5EF4-FFF2-40B4-BE49-F238E27FC236}">
                <a16:creationId xmlns:a16="http://schemas.microsoft.com/office/drawing/2014/main" xmlns="" id="{5A9F20AA-7929-4603-89BF-A7B28DECC74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536219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1" name="Picture 30">
            <a:extLst>
              <a:ext uri="{FF2B5EF4-FFF2-40B4-BE49-F238E27FC236}">
                <a16:creationId xmlns:a16="http://schemas.microsoft.com/office/drawing/2014/main" xmlns="" id="{AEAB5214-BE4C-48BE-B2FE-56257E0F375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6235202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2" name="Picture 31">
            <a:extLst>
              <a:ext uri="{FF2B5EF4-FFF2-40B4-BE49-F238E27FC236}">
                <a16:creationId xmlns:a16="http://schemas.microsoft.com/office/drawing/2014/main" xmlns="" id="{BFAE0F36-9BB6-4C33-AACE-E243BD0E582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5686918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3" name="Picture 32">
            <a:extLst>
              <a:ext uri="{FF2B5EF4-FFF2-40B4-BE49-F238E27FC236}">
                <a16:creationId xmlns:a16="http://schemas.microsoft.com/office/drawing/2014/main" xmlns="" id="{C41A937D-F6CE-4DCB-A433-30FC8552784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2418478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4" name="Picture 33">
            <a:extLst>
              <a:ext uri="{FF2B5EF4-FFF2-40B4-BE49-F238E27FC236}">
                <a16:creationId xmlns:a16="http://schemas.microsoft.com/office/drawing/2014/main" xmlns="" id="{1AAAE9CE-6DA7-49DF-B9EB-E380432068A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1794958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5" name="Picture 34">
            <a:extLst>
              <a:ext uri="{FF2B5EF4-FFF2-40B4-BE49-F238E27FC236}">
                <a16:creationId xmlns:a16="http://schemas.microsoft.com/office/drawing/2014/main" xmlns="" id="{F3488B47-45CF-48D9-BA87-65FA030A19E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2668676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6" name="Picture 35">
            <a:extLst>
              <a:ext uri="{FF2B5EF4-FFF2-40B4-BE49-F238E27FC236}">
                <a16:creationId xmlns:a16="http://schemas.microsoft.com/office/drawing/2014/main" xmlns="" id="{D6B3F057-39C6-4310-B66D-45DF791002E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212003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7" name="TextBox 37">
            <a:extLst>
              <a:ext uri="{FF2B5EF4-FFF2-40B4-BE49-F238E27FC236}">
                <a16:creationId xmlns:a16="http://schemas.microsoft.com/office/drawing/2014/main" xmlns="" id="{E6E19EB8-87E5-4000-9470-5567512CF71F}"/>
              </a:ext>
            </a:extLst>
          </p:cNvPr>
          <p:cNvSpPr/>
          <p:nvPr/>
        </p:nvSpPr>
        <p:spPr>
          <a:xfrm>
            <a:off x="197638" y="1239478"/>
            <a:ext cx="980639" cy="4067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Bidding</a:t>
            </a: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 algn="ctr"/>
            <a:r>
              <a:rPr lang="en-GB" sz="1400" smtClean="0"/>
              <a:t>John Auld</a:t>
            </a:r>
            <a:endParaRPr lang="en-GB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CD5EDF3F-E63C-4CEA-9581-13497445BA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5198400" y="2986201"/>
            <a:ext cx="2227679" cy="22777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xmlns="" id="{DFF8BC27-3D11-403C-8FD6-79EF5D5A78D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GB" b="1" dirty="0" smtClean="0"/>
              <a:t>ACES </a:t>
            </a:r>
            <a:r>
              <a:rPr lang="en-GB" sz="3200" b="1" dirty="0" smtClean="0"/>
              <a:t>- </a:t>
            </a:r>
            <a:r>
              <a:rPr lang="en-GB" sz="3200" b="1" dirty="0" err="1" smtClean="0"/>
              <a:t>contd</a:t>
            </a:r>
            <a:endParaRPr lang="en-GB" sz="4000" u="sng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02BE42B6-60D0-40BB-B33F-1CFE7232C24A}"/>
              </a:ext>
            </a:extLst>
          </p:cNvPr>
          <p:cNvSpPr/>
          <p:nvPr/>
        </p:nvSpPr>
        <p:spPr>
          <a:xfrm>
            <a:off x="179999" y="5241240"/>
            <a:ext cx="5733004" cy="231804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0" cap="none" spc="0" baseline="0" dirty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What should North </a:t>
            </a:r>
            <a:r>
              <a:rPr lang="en-GB" sz="1800" b="0" i="0" u="none" strike="noStrike" kern="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do ?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xmlns="" id="{4C2D2502-7429-4D63-9AC6-02554B58FE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98459603"/>
              </p:ext>
            </p:extLst>
          </p:nvPr>
        </p:nvGraphicFramePr>
        <p:xfrm>
          <a:off x="197638" y="1770122"/>
          <a:ext cx="2778120" cy="37115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94441">
                  <a:extLst>
                    <a:ext uri="{9D8B030D-6E8A-4147-A177-3AD203B41FA5}">
                      <a16:colId xmlns:a16="http://schemas.microsoft.com/office/drawing/2014/main" xmlns="" val="2133385501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2401162369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1644948596"/>
                    </a:ext>
                  </a:extLst>
                </a:gridCol>
                <a:gridCol w="694797">
                  <a:extLst>
                    <a:ext uri="{9D8B030D-6E8A-4147-A177-3AD203B41FA5}">
                      <a16:colId xmlns:a16="http://schemas.microsoft.com/office/drawing/2014/main" xmlns="" val="1375805409"/>
                    </a:ext>
                  </a:extLst>
                </a:gridCol>
              </a:tblGrid>
              <a:tr h="371154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>
                          <a:solidFill>
                            <a:srgbClr val="FFFFFF"/>
                          </a:solidFill>
                        </a:defRPr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3354"/>
                  </a:ext>
                </a:extLst>
              </a:tr>
            </a:tbl>
          </a:graphicData>
        </a:graphic>
      </p:graphicFrame>
      <p:sp>
        <p:nvSpPr>
          <p:cNvPr id="7" name="TextBox 11">
            <a:extLst>
              <a:ext uri="{FF2B5EF4-FFF2-40B4-BE49-F238E27FC236}">
                <a16:creationId xmlns:a16="http://schemas.microsoft.com/office/drawing/2014/main" xmlns="" id="{60E6920B-3414-42BE-816A-444166E6B87D}"/>
              </a:ext>
            </a:extLst>
          </p:cNvPr>
          <p:cNvSpPr/>
          <p:nvPr/>
        </p:nvSpPr>
        <p:spPr>
          <a:xfrm>
            <a:off x="7976878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xmlns="" id="{73CD1C3D-B0AF-4BC6-BFD2-AAFCBBCAFAAA}"/>
              </a:ext>
            </a:extLst>
          </p:cNvPr>
          <p:cNvSpPr/>
          <p:nvPr/>
        </p:nvSpPr>
        <p:spPr>
          <a:xfrm>
            <a:off x="6150958" y="5314319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xmlns="" id="{507DE69E-244D-43C7-A7B8-7F3C9F259D24}"/>
              </a:ext>
            </a:extLst>
          </p:cNvPr>
          <p:cNvSpPr/>
          <p:nvPr/>
        </p:nvSpPr>
        <p:spPr>
          <a:xfrm>
            <a:off x="3928683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xmlns="" id="{3CF5405C-BA89-4ABA-9C5E-A52377346AB5}"/>
              </a:ext>
            </a:extLst>
          </p:cNvPr>
          <p:cNvSpPr/>
          <p:nvPr/>
        </p:nvSpPr>
        <p:spPr>
          <a:xfrm>
            <a:off x="6150958" y="171576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A J 9 6</a:t>
            </a: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10 9 6 3 2</a:t>
            </a: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---</a:t>
            </a: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A 9 8 7</a:t>
            </a:r>
            <a:endParaRPr lang="en-GB" dirty="0">
              <a:solidFill>
                <a:srgbClr val="000000"/>
              </a:solidFill>
              <a:latin typeface="Calibri" pitchFamily="18"/>
              <a:ea typeface="MS Gothic" pitchFamily="2"/>
              <a:cs typeface="Tahoma" pitchFamily="2"/>
            </a:endParaRP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 smtClean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pic>
        <p:nvPicPr>
          <p:cNvPr id="11" name="Picture 16">
            <a:extLst>
              <a:ext uri="{FF2B5EF4-FFF2-40B4-BE49-F238E27FC236}">
                <a16:creationId xmlns:a16="http://schemas.microsoft.com/office/drawing/2014/main" xmlns="" id="{0C864113-5064-4167-AE07-409F87B0B6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3690362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Picture 17">
            <a:extLst>
              <a:ext uri="{FF2B5EF4-FFF2-40B4-BE49-F238E27FC236}">
                <a16:creationId xmlns:a16="http://schemas.microsoft.com/office/drawing/2014/main" xmlns="" id="{2BE8C40F-6939-4CEE-94D6-39B3B9FA0B7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3627004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8">
            <a:extLst>
              <a:ext uri="{FF2B5EF4-FFF2-40B4-BE49-F238E27FC236}">
                <a16:creationId xmlns:a16="http://schemas.microsoft.com/office/drawing/2014/main" xmlns="" id="{072B63F9-07B2-4D88-A89F-AA96DF5DC5C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3611157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Picture 19">
            <a:extLst>
              <a:ext uri="{FF2B5EF4-FFF2-40B4-BE49-F238E27FC236}">
                <a16:creationId xmlns:a16="http://schemas.microsoft.com/office/drawing/2014/main" xmlns="" id="{B076112A-A051-449D-B872-3C661F60AD1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3690362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Picture 24">
            <a:extLst>
              <a:ext uri="{FF2B5EF4-FFF2-40B4-BE49-F238E27FC236}">
                <a16:creationId xmlns:a16="http://schemas.microsoft.com/office/drawing/2014/main" xmlns="" id="{75D3C8BE-749D-45A3-A4DD-25CAFE0D604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7738923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Picture 25">
            <a:extLst>
              <a:ext uri="{FF2B5EF4-FFF2-40B4-BE49-F238E27FC236}">
                <a16:creationId xmlns:a16="http://schemas.microsoft.com/office/drawing/2014/main" xmlns="" id="{374982C0-2E5A-40CC-A1D7-A52F496FEE7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7675199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Picture 26">
            <a:extLst>
              <a:ext uri="{FF2B5EF4-FFF2-40B4-BE49-F238E27FC236}">
                <a16:creationId xmlns:a16="http://schemas.microsoft.com/office/drawing/2014/main" xmlns="" id="{4E443867-BE6D-4D29-800F-7B12DFEA437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7659361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Picture 27">
            <a:extLst>
              <a:ext uri="{FF2B5EF4-FFF2-40B4-BE49-F238E27FC236}">
                <a16:creationId xmlns:a16="http://schemas.microsoft.com/office/drawing/2014/main" xmlns="" id="{4E6C5F4B-055B-44A5-A1DF-00CAED495BB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7738923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Picture 28">
            <a:extLst>
              <a:ext uri="{FF2B5EF4-FFF2-40B4-BE49-F238E27FC236}">
                <a16:creationId xmlns:a16="http://schemas.microsoft.com/office/drawing/2014/main" xmlns="" id="{E78BF212-CD58-429D-AA2F-5AD948AEBB1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5985360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Picture 29">
            <a:extLst>
              <a:ext uri="{FF2B5EF4-FFF2-40B4-BE49-F238E27FC236}">
                <a16:creationId xmlns:a16="http://schemas.microsoft.com/office/drawing/2014/main" xmlns="" id="{E1BFEE00-EF3E-47EF-B0C5-DC8219F79D3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536219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1" name="Picture 30">
            <a:extLst>
              <a:ext uri="{FF2B5EF4-FFF2-40B4-BE49-F238E27FC236}">
                <a16:creationId xmlns:a16="http://schemas.microsoft.com/office/drawing/2014/main" xmlns="" id="{0FDB1DE4-BD85-4E39-AB4C-DA69F9CE7DC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6235202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2" name="Picture 31">
            <a:extLst>
              <a:ext uri="{FF2B5EF4-FFF2-40B4-BE49-F238E27FC236}">
                <a16:creationId xmlns:a16="http://schemas.microsoft.com/office/drawing/2014/main" xmlns="" id="{0EA23858-576E-4BF5-BC0E-F414A537825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5686918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3" name="Picture 32">
            <a:extLst>
              <a:ext uri="{FF2B5EF4-FFF2-40B4-BE49-F238E27FC236}">
                <a16:creationId xmlns:a16="http://schemas.microsoft.com/office/drawing/2014/main" xmlns="" id="{C91E8A8C-ED49-409E-94AD-D7D087F33BF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2418478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4" name="Picture 33">
            <a:extLst>
              <a:ext uri="{FF2B5EF4-FFF2-40B4-BE49-F238E27FC236}">
                <a16:creationId xmlns:a16="http://schemas.microsoft.com/office/drawing/2014/main" xmlns="" id="{5A37CCCD-ABBF-455A-A61F-782671BF5FE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1794958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5" name="Picture 34">
            <a:extLst>
              <a:ext uri="{FF2B5EF4-FFF2-40B4-BE49-F238E27FC236}">
                <a16:creationId xmlns:a16="http://schemas.microsoft.com/office/drawing/2014/main" xmlns="" id="{DFBB3C6A-872A-4B59-AE2E-9A074905698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2668676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6" name="Picture 35">
            <a:extLst>
              <a:ext uri="{FF2B5EF4-FFF2-40B4-BE49-F238E27FC236}">
                <a16:creationId xmlns:a16="http://schemas.microsoft.com/office/drawing/2014/main" xmlns="" id="{06BC0136-2ACD-4A3A-B974-14AB537227E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212003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7" name="TextBox 37">
            <a:extLst>
              <a:ext uri="{FF2B5EF4-FFF2-40B4-BE49-F238E27FC236}">
                <a16:creationId xmlns:a16="http://schemas.microsoft.com/office/drawing/2014/main" xmlns="" id="{BAC7A226-0BF8-40CC-8088-068A95BE4E4C}"/>
              </a:ext>
            </a:extLst>
          </p:cNvPr>
          <p:cNvSpPr/>
          <p:nvPr/>
        </p:nvSpPr>
        <p:spPr>
          <a:xfrm>
            <a:off x="197638" y="1239478"/>
            <a:ext cx="980639" cy="4067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Bidding</a:t>
            </a: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 algn="ctr"/>
            <a:r>
              <a:rPr lang="en-GB" sz="1400" smtClean="0"/>
              <a:t>John Auld</a:t>
            </a:r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xmlns="" val="73788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ED507B7E-AD9B-415A-B46A-F629267DD3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5198400" y="2986201"/>
            <a:ext cx="2227679" cy="22777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xmlns="" id="{1C90C951-7152-4164-93DE-4E188B45441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GB" b="1" dirty="0" smtClean="0"/>
              <a:t>ACES</a:t>
            </a:r>
            <a:endParaRPr lang="en-GB" sz="4000" u="sng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94F54B41-532C-4F7E-814E-F7B6521B3EFE}"/>
              </a:ext>
            </a:extLst>
          </p:cNvPr>
          <p:cNvSpPr/>
          <p:nvPr/>
        </p:nvSpPr>
        <p:spPr>
          <a:xfrm>
            <a:off x="238993" y="5049511"/>
            <a:ext cx="5733004" cy="231804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xmlns="" id="{55977DDC-F2B9-448A-8E79-440D69A79F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13225000"/>
              </p:ext>
            </p:extLst>
          </p:nvPr>
        </p:nvGraphicFramePr>
        <p:xfrm>
          <a:off x="197638" y="1770122"/>
          <a:ext cx="2778120" cy="167543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94441">
                  <a:extLst>
                    <a:ext uri="{9D8B030D-6E8A-4147-A177-3AD203B41FA5}">
                      <a16:colId xmlns:a16="http://schemas.microsoft.com/office/drawing/2014/main" xmlns="" val="3762649058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3951879381"/>
                    </a:ext>
                  </a:extLst>
                </a:gridCol>
                <a:gridCol w="694441">
                  <a:extLst>
                    <a:ext uri="{9D8B030D-6E8A-4147-A177-3AD203B41FA5}">
                      <a16:colId xmlns:a16="http://schemas.microsoft.com/office/drawing/2014/main" xmlns="" val="1895490213"/>
                    </a:ext>
                  </a:extLst>
                </a:gridCol>
                <a:gridCol w="694797">
                  <a:extLst>
                    <a:ext uri="{9D8B030D-6E8A-4147-A177-3AD203B41FA5}">
                      <a16:colId xmlns:a16="http://schemas.microsoft.com/office/drawing/2014/main" xmlns="" val="100903195"/>
                    </a:ext>
                  </a:extLst>
                </a:gridCol>
              </a:tblGrid>
              <a:tr h="370798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>
                          <a:solidFill>
                            <a:srgbClr val="FFFFFF"/>
                          </a:solidFill>
                        </a:defRPr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64862859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1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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5537841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2</a:t>
                      </a:r>
                      <a:r>
                        <a:rPr lang="en-GB" sz="18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  <a:sym typeface="Symbol"/>
                        </a:rPr>
                        <a:t></a:t>
                      </a:r>
                      <a:endParaRPr lang="en-GB" sz="18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8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GB" sz="1800" b="0" i="0" u="none" strike="noStrike" kern="1200" dirty="0" smtClean="0">
                          <a:latin typeface="Arial" pitchFamily="34" charset="0"/>
                          <a:ea typeface="MS Gothic" pitchFamily="2"/>
                          <a:cs typeface="Arial" pitchFamily="34" charset="0"/>
                        </a:rPr>
                        <a:t>?</a:t>
                      </a: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333753"/>
                  </a:ext>
                </a:extLst>
              </a:tr>
              <a:tr h="434879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GB" sz="1800" b="0" i="0" u="none" strike="noStrike" kern="1200" dirty="0">
                        <a:latin typeface="Arial" pitchFamily="34" charset="0"/>
                        <a:ea typeface="MS Gothic" pitchFamily="2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43277681"/>
                  </a:ext>
                </a:extLst>
              </a:tr>
            </a:tbl>
          </a:graphicData>
        </a:graphic>
      </p:graphicFrame>
      <p:sp>
        <p:nvSpPr>
          <p:cNvPr id="7" name="TextBox 11">
            <a:extLst>
              <a:ext uri="{FF2B5EF4-FFF2-40B4-BE49-F238E27FC236}">
                <a16:creationId xmlns:a16="http://schemas.microsoft.com/office/drawing/2014/main" xmlns="" id="{1B5F03D4-DC67-461E-AFEA-4A1DD950033F}"/>
              </a:ext>
            </a:extLst>
          </p:cNvPr>
          <p:cNvSpPr/>
          <p:nvPr/>
        </p:nvSpPr>
        <p:spPr>
          <a:xfrm>
            <a:off x="7976878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A 7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 smtClean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Q 7 6 4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A 7 5 4 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dirty="0">
                <a:solidFill>
                  <a:srgbClr val="000000"/>
                </a:solidFill>
                <a:latin typeface="Calibri" pitchFamily="18"/>
                <a:ea typeface="MS Gothic" pitchFamily="2"/>
                <a:cs typeface="Tahoma" pitchFamily="2"/>
              </a:rPr>
              <a:t>2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xmlns="" id="{7D7664E7-EC99-4FD1-81A5-121424742060}"/>
              </a:ext>
            </a:extLst>
          </p:cNvPr>
          <p:cNvSpPr/>
          <p:nvPr/>
        </p:nvSpPr>
        <p:spPr>
          <a:xfrm>
            <a:off x="6150958" y="5314319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xmlns="" id="{C3B7CFE7-536A-4A6E-BA8A-6FA01E508C57}"/>
              </a:ext>
            </a:extLst>
          </p:cNvPr>
          <p:cNvSpPr/>
          <p:nvPr/>
        </p:nvSpPr>
        <p:spPr>
          <a:xfrm>
            <a:off x="3928683" y="354168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.</a:t>
            </a: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xmlns="" id="{678CF43A-A210-4CB3-99B5-56A8AD188078}"/>
              </a:ext>
            </a:extLst>
          </p:cNvPr>
          <p:cNvSpPr/>
          <p:nvPr/>
        </p:nvSpPr>
        <p:spPr>
          <a:xfrm>
            <a:off x="6150958" y="1715761"/>
            <a:ext cx="1666439" cy="1322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18"/>
              <a:ea typeface="MS Gothic" pitchFamily="2"/>
              <a:cs typeface="Tahoma" pitchFamily="2"/>
            </a:endParaRPr>
          </a:p>
        </p:txBody>
      </p:sp>
      <p:pic>
        <p:nvPicPr>
          <p:cNvPr id="11" name="Picture 16">
            <a:extLst>
              <a:ext uri="{FF2B5EF4-FFF2-40B4-BE49-F238E27FC236}">
                <a16:creationId xmlns:a16="http://schemas.microsoft.com/office/drawing/2014/main" xmlns="" id="{A3011E3E-757A-4412-9971-FBBD5CC65FF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3690362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Picture 17">
            <a:extLst>
              <a:ext uri="{FF2B5EF4-FFF2-40B4-BE49-F238E27FC236}">
                <a16:creationId xmlns:a16="http://schemas.microsoft.com/office/drawing/2014/main" xmlns="" id="{FE8C0589-DA6E-489F-BEB2-6826EBFCBA6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3627004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Picture 18">
            <a:extLst>
              <a:ext uri="{FF2B5EF4-FFF2-40B4-BE49-F238E27FC236}">
                <a16:creationId xmlns:a16="http://schemas.microsoft.com/office/drawing/2014/main" xmlns="" id="{18D72761-1270-4E3D-9586-D51FFC089C6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3611157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Picture 19">
            <a:extLst>
              <a:ext uri="{FF2B5EF4-FFF2-40B4-BE49-F238E27FC236}">
                <a16:creationId xmlns:a16="http://schemas.microsoft.com/office/drawing/2014/main" xmlns="" id="{BF497B1A-E5DB-4375-951D-DEEFA86F33F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3690362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Picture 24">
            <a:extLst>
              <a:ext uri="{FF2B5EF4-FFF2-40B4-BE49-F238E27FC236}">
                <a16:creationId xmlns:a16="http://schemas.microsoft.com/office/drawing/2014/main" xmlns="" id="{0884389D-8AF2-4D34-947D-4BEB5AE4DF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7738923" y="4244397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Picture 25">
            <a:extLst>
              <a:ext uri="{FF2B5EF4-FFF2-40B4-BE49-F238E27FC236}">
                <a16:creationId xmlns:a16="http://schemas.microsoft.com/office/drawing/2014/main" xmlns="" id="{5EBF5C8C-F7E0-441D-8E4F-605A5A46141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7675199" y="362087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Picture 26">
            <a:extLst>
              <a:ext uri="{FF2B5EF4-FFF2-40B4-BE49-F238E27FC236}">
                <a16:creationId xmlns:a16="http://schemas.microsoft.com/office/drawing/2014/main" xmlns="" id="{40417444-6F65-4ECE-A272-74C2B50E02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7659361" y="4494239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Picture 27">
            <a:extLst>
              <a:ext uri="{FF2B5EF4-FFF2-40B4-BE49-F238E27FC236}">
                <a16:creationId xmlns:a16="http://schemas.microsoft.com/office/drawing/2014/main" xmlns="" id="{1DFED93B-4FBC-4D6B-8C6A-775212BAFDD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7738923" y="394595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Picture 28">
            <a:extLst>
              <a:ext uri="{FF2B5EF4-FFF2-40B4-BE49-F238E27FC236}">
                <a16:creationId xmlns:a16="http://schemas.microsoft.com/office/drawing/2014/main" xmlns="" id="{1578A477-FDC9-4478-A249-94D19C876BF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5985360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Picture 29">
            <a:extLst>
              <a:ext uri="{FF2B5EF4-FFF2-40B4-BE49-F238E27FC236}">
                <a16:creationId xmlns:a16="http://schemas.microsoft.com/office/drawing/2014/main" xmlns="" id="{32506317-C3BC-487A-864B-2874395137D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5362197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1" name="Picture 30">
            <a:extLst>
              <a:ext uri="{FF2B5EF4-FFF2-40B4-BE49-F238E27FC236}">
                <a16:creationId xmlns:a16="http://schemas.microsoft.com/office/drawing/2014/main" xmlns="" id="{B434CD5E-1857-4447-8FD4-217297278C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6235202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2" name="Picture 31">
            <a:extLst>
              <a:ext uri="{FF2B5EF4-FFF2-40B4-BE49-F238E27FC236}">
                <a16:creationId xmlns:a16="http://schemas.microsoft.com/office/drawing/2014/main" xmlns="" id="{FC682C3E-833F-4E06-A641-B41B8CEB329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5686918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3" name="Picture 32">
            <a:extLst>
              <a:ext uri="{FF2B5EF4-FFF2-40B4-BE49-F238E27FC236}">
                <a16:creationId xmlns:a16="http://schemas.microsoft.com/office/drawing/2014/main" xmlns="" id="{6B29608C-8F7D-4041-A6B0-638579DF72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5912995" y="2418478"/>
            <a:ext cx="225363" cy="24911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4" name="Picture 33">
            <a:extLst>
              <a:ext uri="{FF2B5EF4-FFF2-40B4-BE49-F238E27FC236}">
                <a16:creationId xmlns:a16="http://schemas.microsoft.com/office/drawing/2014/main" xmlns="" id="{EC994EE0-8980-456B-810B-B0D511E79D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5849636" y="1794958"/>
            <a:ext cx="301322" cy="2649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5" name="Picture 34">
            <a:extLst>
              <a:ext uri="{FF2B5EF4-FFF2-40B4-BE49-F238E27FC236}">
                <a16:creationId xmlns:a16="http://schemas.microsoft.com/office/drawing/2014/main" xmlns="" id="{805BD06E-9E01-4516-9DBC-4C5B287E87A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5833442" y="2668676"/>
            <a:ext cx="363602" cy="3225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6" name="Picture 35">
            <a:extLst>
              <a:ext uri="{FF2B5EF4-FFF2-40B4-BE49-F238E27FC236}">
                <a16:creationId xmlns:a16="http://schemas.microsoft.com/office/drawing/2014/main" xmlns="" id="{FE73B873-E475-44A5-B7C8-AFE24A1F99B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912995" y="2120036"/>
            <a:ext cx="204121" cy="23003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7" name="TextBox 37">
            <a:extLst>
              <a:ext uri="{FF2B5EF4-FFF2-40B4-BE49-F238E27FC236}">
                <a16:creationId xmlns:a16="http://schemas.microsoft.com/office/drawing/2014/main" xmlns="" id="{A89DDD14-278B-4747-AC5F-661626C5B515}"/>
              </a:ext>
            </a:extLst>
          </p:cNvPr>
          <p:cNvSpPr/>
          <p:nvPr/>
        </p:nvSpPr>
        <p:spPr>
          <a:xfrm>
            <a:off x="197638" y="1239478"/>
            <a:ext cx="980639" cy="4067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S Gothic" pitchFamily="2"/>
                <a:cs typeface="Tahoma" pitchFamily="2"/>
              </a:rPr>
              <a:t>Bidding</a:t>
            </a: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 algn="ctr"/>
            <a:r>
              <a:rPr lang="en-GB" sz="1400" dirty="0" smtClean="0"/>
              <a:t>John Auld</a:t>
            </a:r>
            <a:endParaRPr lang="en-GB" sz="14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2845</TotalTime>
  <Words>1276</Words>
  <Application>Microsoft Office PowerPoint</Application>
  <PresentationFormat>Custom</PresentationFormat>
  <Paragraphs>504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Default</vt:lpstr>
      <vt:lpstr>Default 2</vt:lpstr>
      <vt:lpstr>How to be a 1st Team player.</vt:lpstr>
      <vt:lpstr>The Most common mistake</vt:lpstr>
      <vt:lpstr> TMCM  contd</vt:lpstr>
      <vt:lpstr> TMCM again</vt:lpstr>
      <vt:lpstr>TMCM What to do?</vt:lpstr>
      <vt:lpstr>HAND EVALUATION.</vt:lpstr>
      <vt:lpstr> ACES</vt:lpstr>
      <vt:lpstr>ACES - contd</vt:lpstr>
      <vt:lpstr>ACES</vt:lpstr>
      <vt:lpstr>Michaels Cue Bids.</vt:lpstr>
      <vt:lpstr>TRICK 1 ANALYSIS</vt:lpstr>
      <vt:lpstr>1NT pauses</vt:lpstr>
      <vt:lpstr> DEAL 1   </vt:lpstr>
      <vt:lpstr> DEFENDERS TRICK 1 ETC</vt:lpstr>
      <vt:lpstr> DEAL 2   </vt:lpstr>
      <vt:lpstr> DECLARER PLAY</vt:lpstr>
      <vt:lpstr> DECLARER  PLAY</vt:lpstr>
      <vt:lpstr> DECLARER PLAY   </vt:lpstr>
      <vt:lpstr> VERY BIG HAND   DEALER W: </vt:lpstr>
      <vt:lpstr>BIG HAND – NS Vul </vt:lpstr>
      <vt:lpstr>Countering strong openers </vt:lpstr>
      <vt:lpstr>SYSTEM NOTES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DOUBLES SUMMARY.</dc:title>
  <dc:creator>John Fulton</dc:creator>
  <cp:lastModifiedBy>Keith</cp:lastModifiedBy>
  <cp:revision>130</cp:revision>
  <cp:lastPrinted>2018-10-27T11:17:33Z</cp:lastPrinted>
  <dcterms:created xsi:type="dcterms:W3CDTF">2013-12-30T14:23:58Z</dcterms:created>
  <dcterms:modified xsi:type="dcterms:W3CDTF">2019-02-01T18:16:34Z</dcterms:modified>
</cp:coreProperties>
</file>