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5" r:id="rId5"/>
    <p:sldId id="336" r:id="rId6"/>
    <p:sldId id="337" r:id="rId7"/>
    <p:sldId id="338" r:id="rId8"/>
    <p:sldId id="348" r:id="rId9"/>
    <p:sldId id="349" r:id="rId10"/>
    <p:sldId id="350" r:id="rId11"/>
    <p:sldId id="339" r:id="rId12"/>
    <p:sldId id="3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F2F4F-24D6-4425-8535-F540D6487A6F}" v="21" dt="2025-04-02T05:12:05.33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94" autoAdjust="0"/>
  </p:normalViewPr>
  <p:slideViewPr>
    <p:cSldViewPr snapToGrid="0">
      <p:cViewPr>
        <p:scale>
          <a:sx n="57" d="100"/>
          <a:sy n="57" d="100"/>
        </p:scale>
        <p:origin x="366" y="28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White" userId="fc6e66308e0dd37c" providerId="LiveId" clId="{798F2F4F-24D6-4425-8535-F540D6487A6F}"/>
    <pc:docChg chg="undo custSel addSld delSld modSld">
      <pc:chgData name="Mary Ann White" userId="fc6e66308e0dd37c" providerId="LiveId" clId="{798F2F4F-24D6-4425-8535-F540D6487A6F}" dt="2025-04-04T00:18:26.497" v="2755" actId="47"/>
      <pc:docMkLst>
        <pc:docMk/>
      </pc:docMkLst>
      <pc:sldChg chg="modSp mod modClrScheme chgLayout">
        <pc:chgData name="Mary Ann White" userId="fc6e66308e0dd37c" providerId="LiveId" clId="{798F2F4F-24D6-4425-8535-F540D6487A6F}" dt="2025-04-02T04:25:39.051" v="1235" actId="700"/>
        <pc:sldMkLst>
          <pc:docMk/>
          <pc:sldMk cId="582749365" sldId="336"/>
        </pc:sldMkLst>
        <pc:spChg chg="mod ord">
          <ac:chgData name="Mary Ann White" userId="fc6e66308e0dd37c" providerId="LiveId" clId="{798F2F4F-24D6-4425-8535-F540D6487A6F}" dt="2025-04-02T04:25:39.051" v="1235" actId="700"/>
          <ac:spMkLst>
            <pc:docMk/>
            <pc:sldMk cId="582749365" sldId="336"/>
            <ac:spMk id="2" creationId="{08F0870A-EBCD-13FC-D1A2-49C555C48170}"/>
          </ac:spMkLst>
        </pc:spChg>
        <pc:spChg chg="mod ord">
          <ac:chgData name="Mary Ann White" userId="fc6e66308e0dd37c" providerId="LiveId" clId="{798F2F4F-24D6-4425-8535-F540D6487A6F}" dt="2025-04-02T04:25:39.051" v="1235" actId="700"/>
          <ac:spMkLst>
            <pc:docMk/>
            <pc:sldMk cId="582749365" sldId="336"/>
            <ac:spMk id="3" creationId="{089920E1-1F47-D3FB-B5CD-7110B3795525}"/>
          </ac:spMkLst>
        </pc:spChg>
        <pc:spChg chg="mod ord">
          <ac:chgData name="Mary Ann White" userId="fc6e66308e0dd37c" providerId="LiveId" clId="{798F2F4F-24D6-4425-8535-F540D6487A6F}" dt="2025-04-02T04:25:39.051" v="1235" actId="700"/>
          <ac:spMkLst>
            <pc:docMk/>
            <pc:sldMk cId="582749365" sldId="336"/>
            <ac:spMk id="7" creationId="{70B4EC43-20C2-1DA5-646B-B8D26CF7D003}"/>
          </ac:spMkLst>
        </pc:spChg>
      </pc:sldChg>
      <pc:sldChg chg="addSp delSp modSp mod modClrScheme chgLayout">
        <pc:chgData name="Mary Ann White" userId="fc6e66308e0dd37c" providerId="LiveId" clId="{798F2F4F-24D6-4425-8535-F540D6487A6F}" dt="2025-04-02T04:26:11.614" v="1238" actId="478"/>
        <pc:sldMkLst>
          <pc:docMk/>
          <pc:sldMk cId="3786907341" sldId="337"/>
        </pc:sldMkLst>
        <pc:spChg chg="mod ord">
          <ac:chgData name="Mary Ann White" userId="fc6e66308e0dd37c" providerId="LiveId" clId="{798F2F4F-24D6-4425-8535-F540D6487A6F}" dt="2025-04-02T04:26:04.810" v="1237" actId="700"/>
          <ac:spMkLst>
            <pc:docMk/>
            <pc:sldMk cId="3786907341" sldId="337"/>
            <ac:spMk id="2" creationId="{EA5BA0C7-4B10-03D7-2211-750D1F9E5A8A}"/>
          </ac:spMkLst>
        </pc:spChg>
        <pc:spChg chg="add mod ord">
          <ac:chgData name="Mary Ann White" userId="fc6e66308e0dd37c" providerId="LiveId" clId="{798F2F4F-24D6-4425-8535-F540D6487A6F}" dt="2025-04-02T04:26:04.810" v="1237" actId="700"/>
          <ac:spMkLst>
            <pc:docMk/>
            <pc:sldMk cId="3786907341" sldId="337"/>
            <ac:spMk id="3" creationId="{1B6D6F30-4171-EFA7-A0E9-F954D30D3E6C}"/>
          </ac:spMkLst>
        </pc:spChg>
      </pc:sldChg>
      <pc:sldChg chg="addSp delSp modSp mod">
        <pc:chgData name="Mary Ann White" userId="fc6e66308e0dd37c" providerId="LiveId" clId="{798F2F4F-24D6-4425-8535-F540D6487A6F}" dt="2025-04-02T04:40:36.273" v="1242" actId="1076"/>
        <pc:sldMkLst>
          <pc:docMk/>
          <pc:sldMk cId="3590816519" sldId="338"/>
        </pc:sldMkLst>
        <pc:spChg chg="mod">
          <ac:chgData name="Mary Ann White" userId="fc6e66308e0dd37c" providerId="LiveId" clId="{798F2F4F-24D6-4425-8535-F540D6487A6F}" dt="2025-04-02T03:56:22.421" v="511" actId="20577"/>
          <ac:spMkLst>
            <pc:docMk/>
            <pc:sldMk cId="3590816519" sldId="338"/>
            <ac:spMk id="2" creationId="{94C9DDD8-3394-6FB2-960C-451DEBD7F640}"/>
          </ac:spMkLst>
        </pc:spChg>
        <pc:spChg chg="mod">
          <ac:chgData name="Mary Ann White" userId="fc6e66308e0dd37c" providerId="LiveId" clId="{798F2F4F-24D6-4425-8535-F540D6487A6F}" dt="2025-04-02T04:22:19.667" v="1193" actId="20577"/>
          <ac:spMkLst>
            <pc:docMk/>
            <pc:sldMk cId="3590816519" sldId="338"/>
            <ac:spMk id="4" creationId="{51D6AA66-EC20-FCAE-04B0-6BEB18463C2D}"/>
          </ac:spMkLst>
        </pc:spChg>
        <pc:picChg chg="add mod">
          <ac:chgData name="Mary Ann White" userId="fc6e66308e0dd37c" providerId="LiveId" clId="{798F2F4F-24D6-4425-8535-F540D6487A6F}" dt="2025-04-02T04:40:36.273" v="1242" actId="1076"/>
          <ac:picMkLst>
            <pc:docMk/>
            <pc:sldMk cId="3590816519" sldId="338"/>
            <ac:picMk id="1028" creationId="{6E11764D-B0FC-A682-40FA-273C5A97D39A}"/>
          </ac:picMkLst>
        </pc:picChg>
      </pc:sldChg>
      <pc:sldChg chg="modSp mod">
        <pc:chgData name="Mary Ann White" userId="fc6e66308e0dd37c" providerId="LiveId" clId="{798F2F4F-24D6-4425-8535-F540D6487A6F}" dt="2025-04-02T05:51:33.369" v="2743" actId="20577"/>
        <pc:sldMkLst>
          <pc:docMk/>
          <pc:sldMk cId="2099008355" sldId="339"/>
        </pc:sldMkLst>
        <pc:spChg chg="mod">
          <ac:chgData name="Mary Ann White" userId="fc6e66308e0dd37c" providerId="LiveId" clId="{798F2F4F-24D6-4425-8535-F540D6487A6F}" dt="2025-04-02T05:13:05.462" v="1332" actId="20577"/>
          <ac:spMkLst>
            <pc:docMk/>
            <pc:sldMk cId="2099008355" sldId="339"/>
            <ac:spMk id="2" creationId="{C05D45BD-5B25-B32E-F712-18F18E7168E7}"/>
          </ac:spMkLst>
        </pc:spChg>
        <pc:spChg chg="mod">
          <ac:chgData name="Mary Ann White" userId="fc6e66308e0dd37c" providerId="LiveId" clId="{798F2F4F-24D6-4425-8535-F540D6487A6F}" dt="2025-04-02T05:51:33.369" v="2743" actId="20577"/>
          <ac:spMkLst>
            <pc:docMk/>
            <pc:sldMk cId="2099008355" sldId="339"/>
            <ac:spMk id="4" creationId="{B931AA74-1B85-8980-9816-4DAB721C1BE4}"/>
          </ac:spMkLst>
        </pc:spChg>
      </pc:sldChg>
      <pc:sldChg chg="del">
        <pc:chgData name="Mary Ann White" userId="fc6e66308e0dd37c" providerId="LiveId" clId="{798F2F4F-24D6-4425-8535-F540D6487A6F}" dt="2025-04-04T00:18:04.417" v="2748" actId="47"/>
        <pc:sldMkLst>
          <pc:docMk/>
          <pc:sldMk cId="4043390973" sldId="340"/>
        </pc:sldMkLst>
      </pc:sldChg>
      <pc:sldChg chg="del">
        <pc:chgData name="Mary Ann White" userId="fc6e66308e0dd37c" providerId="LiveId" clId="{798F2F4F-24D6-4425-8535-F540D6487A6F}" dt="2025-04-04T00:18:10.258" v="2749" actId="47"/>
        <pc:sldMkLst>
          <pc:docMk/>
          <pc:sldMk cId="1041471105" sldId="341"/>
        </pc:sldMkLst>
      </pc:sldChg>
      <pc:sldChg chg="del">
        <pc:chgData name="Mary Ann White" userId="fc6e66308e0dd37c" providerId="LiveId" clId="{798F2F4F-24D6-4425-8535-F540D6487A6F}" dt="2025-04-04T00:18:11.391" v="2750" actId="47"/>
        <pc:sldMkLst>
          <pc:docMk/>
          <pc:sldMk cId="812209034" sldId="342"/>
        </pc:sldMkLst>
      </pc:sldChg>
      <pc:sldChg chg="del">
        <pc:chgData name="Mary Ann White" userId="fc6e66308e0dd37c" providerId="LiveId" clId="{798F2F4F-24D6-4425-8535-F540D6487A6F}" dt="2025-04-04T00:18:12.763" v="2751" actId="47"/>
        <pc:sldMkLst>
          <pc:docMk/>
          <pc:sldMk cId="3813948168" sldId="343"/>
        </pc:sldMkLst>
      </pc:sldChg>
      <pc:sldChg chg="del">
        <pc:chgData name="Mary Ann White" userId="fc6e66308e0dd37c" providerId="LiveId" clId="{798F2F4F-24D6-4425-8535-F540D6487A6F}" dt="2025-04-04T00:18:14.025" v="2752" actId="47"/>
        <pc:sldMkLst>
          <pc:docMk/>
          <pc:sldMk cId="3119264358" sldId="344"/>
        </pc:sldMkLst>
      </pc:sldChg>
      <pc:sldChg chg="del">
        <pc:chgData name="Mary Ann White" userId="fc6e66308e0dd37c" providerId="LiveId" clId="{798F2F4F-24D6-4425-8535-F540D6487A6F}" dt="2025-04-04T00:18:21.952" v="2753" actId="47"/>
        <pc:sldMkLst>
          <pc:docMk/>
          <pc:sldMk cId="1684465119" sldId="345"/>
        </pc:sldMkLst>
      </pc:sldChg>
      <pc:sldChg chg="del">
        <pc:chgData name="Mary Ann White" userId="fc6e66308e0dd37c" providerId="LiveId" clId="{798F2F4F-24D6-4425-8535-F540D6487A6F}" dt="2025-04-04T00:18:23.117" v="2754" actId="47"/>
        <pc:sldMkLst>
          <pc:docMk/>
          <pc:sldMk cId="2981044871" sldId="346"/>
        </pc:sldMkLst>
      </pc:sldChg>
      <pc:sldChg chg="del">
        <pc:chgData name="Mary Ann White" userId="fc6e66308e0dd37c" providerId="LiveId" clId="{798F2F4F-24D6-4425-8535-F540D6487A6F}" dt="2025-04-04T00:18:26.497" v="2755" actId="47"/>
        <pc:sldMkLst>
          <pc:docMk/>
          <pc:sldMk cId="3493061142" sldId="347"/>
        </pc:sldMkLst>
      </pc:sldChg>
      <pc:sldChg chg="addSp delSp modSp add mod modClrScheme chgLayout">
        <pc:chgData name="Mary Ann White" userId="fc6e66308e0dd37c" providerId="LiveId" clId="{798F2F4F-24D6-4425-8535-F540D6487A6F}" dt="2025-04-03T23:55:26.165" v="2747" actId="14100"/>
        <pc:sldMkLst>
          <pc:docMk/>
          <pc:sldMk cId="3684716482" sldId="348"/>
        </pc:sldMkLst>
        <pc:spChg chg="mod ord">
          <ac:chgData name="Mary Ann White" userId="fc6e66308e0dd37c" providerId="LiveId" clId="{798F2F4F-24D6-4425-8535-F540D6487A6F}" dt="2025-04-03T23:55:26.165" v="2747" actId="14100"/>
          <ac:spMkLst>
            <pc:docMk/>
            <pc:sldMk cId="3684716482" sldId="348"/>
            <ac:spMk id="2" creationId="{0564177B-FE89-C778-F01D-8345D4043AF6}"/>
          </ac:spMkLst>
        </pc:spChg>
        <pc:spChg chg="mod ord">
          <ac:chgData name="Mary Ann White" userId="fc6e66308e0dd37c" providerId="LiveId" clId="{798F2F4F-24D6-4425-8535-F540D6487A6F}" dt="2025-04-03T23:55:10.838" v="2746" actId="14100"/>
          <ac:spMkLst>
            <pc:docMk/>
            <pc:sldMk cId="3684716482" sldId="348"/>
            <ac:spMk id="4" creationId="{030EF687-3D68-CD87-190F-577420AF7AD7}"/>
          </ac:spMkLst>
        </pc:spChg>
        <pc:picChg chg="add mod ord">
          <ac:chgData name="Mary Ann White" userId="fc6e66308e0dd37c" providerId="LiveId" clId="{798F2F4F-24D6-4425-8535-F540D6487A6F}" dt="2025-04-03T23:54:57.754" v="2745" actId="700"/>
          <ac:picMkLst>
            <pc:docMk/>
            <pc:sldMk cId="3684716482" sldId="348"/>
            <ac:picMk id="2052" creationId="{A158C7E9-C85D-3962-D9C7-4AD9C0BC157F}"/>
          </ac:picMkLst>
        </pc:picChg>
      </pc:sldChg>
      <pc:sldChg chg="addSp delSp modSp add mod">
        <pc:chgData name="Mary Ann White" userId="fc6e66308e0dd37c" providerId="LiveId" clId="{798F2F4F-24D6-4425-8535-F540D6487A6F}" dt="2025-04-02T04:47:37.512" v="1252" actId="1076"/>
        <pc:sldMkLst>
          <pc:docMk/>
          <pc:sldMk cId="577637056" sldId="349"/>
        </pc:sldMkLst>
        <pc:spChg chg="mod">
          <ac:chgData name="Mary Ann White" userId="fc6e66308e0dd37c" providerId="LiveId" clId="{798F2F4F-24D6-4425-8535-F540D6487A6F}" dt="2025-04-02T04:01:27.830" v="840" actId="20577"/>
          <ac:spMkLst>
            <pc:docMk/>
            <pc:sldMk cId="577637056" sldId="349"/>
            <ac:spMk id="2" creationId="{BAA74B3B-8BCA-F6AC-465B-8886557C41A9}"/>
          </ac:spMkLst>
        </pc:spChg>
        <pc:spChg chg="mod">
          <ac:chgData name="Mary Ann White" userId="fc6e66308e0dd37c" providerId="LiveId" clId="{798F2F4F-24D6-4425-8535-F540D6487A6F}" dt="2025-04-02T04:03:10.531" v="1007" actId="20577"/>
          <ac:spMkLst>
            <pc:docMk/>
            <pc:sldMk cId="577637056" sldId="349"/>
            <ac:spMk id="4" creationId="{3CD35B74-A555-FE0F-534B-0DC68E170ACE}"/>
          </ac:spMkLst>
        </pc:spChg>
        <pc:picChg chg="add mod">
          <ac:chgData name="Mary Ann White" userId="fc6e66308e0dd37c" providerId="LiveId" clId="{798F2F4F-24D6-4425-8535-F540D6487A6F}" dt="2025-04-02T04:47:37.512" v="1252" actId="1076"/>
          <ac:picMkLst>
            <pc:docMk/>
            <pc:sldMk cId="577637056" sldId="349"/>
            <ac:picMk id="3074" creationId="{4A685809-06A4-CC69-15B5-0E3AC7DAC8E7}"/>
          </ac:picMkLst>
        </pc:picChg>
      </pc:sldChg>
      <pc:sldChg chg="addSp delSp modSp add mod">
        <pc:chgData name="Mary Ann White" userId="fc6e66308e0dd37c" providerId="LiveId" clId="{798F2F4F-24D6-4425-8535-F540D6487A6F}" dt="2025-04-02T05:12:10.556" v="1269" actId="1076"/>
        <pc:sldMkLst>
          <pc:docMk/>
          <pc:sldMk cId="737755420" sldId="350"/>
        </pc:sldMkLst>
        <pc:spChg chg="mod">
          <ac:chgData name="Mary Ann White" userId="fc6e66308e0dd37c" providerId="LiveId" clId="{798F2F4F-24D6-4425-8535-F540D6487A6F}" dt="2025-04-02T04:20:00.213" v="1083" actId="20577"/>
          <ac:spMkLst>
            <pc:docMk/>
            <pc:sldMk cId="737755420" sldId="350"/>
            <ac:spMk id="2" creationId="{5001953B-B72F-5CC8-74EA-E8D544ACF784}"/>
          </ac:spMkLst>
        </pc:spChg>
        <pc:spChg chg="mod">
          <ac:chgData name="Mary Ann White" userId="fc6e66308e0dd37c" providerId="LiveId" clId="{798F2F4F-24D6-4425-8535-F540D6487A6F}" dt="2025-04-02T04:21:22.888" v="1187" actId="20577"/>
          <ac:spMkLst>
            <pc:docMk/>
            <pc:sldMk cId="737755420" sldId="350"/>
            <ac:spMk id="4" creationId="{321CC8A4-01AE-9F0F-4360-5EF0E205C3FA}"/>
          </ac:spMkLst>
        </pc:spChg>
        <pc:picChg chg="add mod">
          <ac:chgData name="Mary Ann White" userId="fc6e66308e0dd37c" providerId="LiveId" clId="{798F2F4F-24D6-4425-8535-F540D6487A6F}" dt="2025-04-02T05:12:10.556" v="1269" actId="1076"/>
          <ac:picMkLst>
            <pc:docMk/>
            <pc:sldMk cId="737755420" sldId="350"/>
            <ac:picMk id="16" creationId="{85FB5D13-47D7-D73C-32AD-B8867EBBD6F2}"/>
          </ac:picMkLst>
        </pc:picChg>
      </pc:sldChg>
      <pc:sldChg chg="modSp add mod">
        <pc:chgData name="Mary Ann White" userId="fc6e66308e0dd37c" providerId="LiveId" clId="{798F2F4F-24D6-4425-8535-F540D6487A6F}" dt="2025-04-02T05:52:27.061" v="2744" actId="948"/>
        <pc:sldMkLst>
          <pc:docMk/>
          <pc:sldMk cId="2357255376" sldId="351"/>
        </pc:sldMkLst>
        <pc:spChg chg="mod">
          <ac:chgData name="Mary Ann White" userId="fc6e66308e0dd37c" providerId="LiveId" clId="{798F2F4F-24D6-4425-8535-F540D6487A6F}" dt="2025-04-02T05:52:27.061" v="2744" actId="948"/>
          <ac:spMkLst>
            <pc:docMk/>
            <pc:sldMk cId="2357255376" sldId="351"/>
            <ac:spMk id="4" creationId="{D9138A56-AA05-A8AC-3D28-9395CD7238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/>
          <a:lstStyle/>
          <a:p>
            <a:r>
              <a:rPr lang="en-US" dirty="0"/>
              <a:t>Conventional wisdom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Why do we play conventions?</a:t>
            </a:r>
          </a:p>
          <a:p>
            <a:r>
              <a:rPr lang="en-US" dirty="0"/>
              <a:t>Four conventions everyone should play</a:t>
            </a:r>
          </a:p>
          <a:p>
            <a:r>
              <a:rPr lang="en-US" dirty="0"/>
              <a:t>Four more for the eager student</a:t>
            </a:r>
          </a:p>
          <a:p>
            <a:r>
              <a:rPr lang="en-US" dirty="0"/>
              <a:t>Another four for the more adventurous</a:t>
            </a:r>
          </a:p>
          <a:p>
            <a:r>
              <a:rPr lang="en-US" dirty="0"/>
              <a:t>And for the real convention junkie…</a:t>
            </a:r>
          </a:p>
          <a:p>
            <a:r>
              <a:rPr lang="en-US" dirty="0"/>
              <a:t>What to know before you play a convention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play conventions?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6F30-4171-EFA7-A0E9-F954D30D3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Better communication than with natural bids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decision-making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gain a strategic advantage in specific situations</a:t>
            </a:r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/>
          <a:lstStyle/>
          <a:p>
            <a:r>
              <a:rPr lang="en-US" dirty="0"/>
              <a:t>Four conventions everyone should play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084320"/>
            <a:ext cx="5864225" cy="23628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Negative Doubles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Stayman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Transfers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Blackwood</a:t>
            </a:r>
          </a:p>
        </p:txBody>
      </p:sp>
      <p:pic>
        <p:nvPicPr>
          <p:cNvPr id="1028" name="Picture 4" descr="Image result for snoopy bridge cartoons">
            <a:extLst>
              <a:ext uri="{FF2B5EF4-FFF2-40B4-BE49-F238E27FC236}">
                <a16:creationId xmlns:a16="http://schemas.microsoft.com/office/drawing/2014/main" id="{6E11764D-B0FC-A682-40FA-273C5A97D39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8685"/>
          <a:stretch>
            <a:fillRect/>
          </a:stretch>
        </p:blipFill>
        <p:spPr bwMode="auto">
          <a:xfrm>
            <a:off x="0" y="127793"/>
            <a:ext cx="4581525" cy="6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66F85-98E9-532B-71A1-A90B2090C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177B-FE89-C778-F01D-8345D404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64352" cy="3253909"/>
          </a:xfrm>
        </p:spPr>
        <p:txBody>
          <a:bodyPr/>
          <a:lstStyle/>
          <a:p>
            <a:r>
              <a:rPr lang="en-US" dirty="0"/>
              <a:t>Four more for the eager student</a:t>
            </a:r>
            <a:endParaRPr lang="en-ZA" dirty="0"/>
          </a:p>
        </p:txBody>
      </p:sp>
      <p:pic>
        <p:nvPicPr>
          <p:cNvPr id="2052" name="Picture 4" descr="See related image detail. Bridge &amp; Humor: The Reproaches | Confederación Sudamericana de Bridge">
            <a:extLst>
              <a:ext uri="{FF2B5EF4-FFF2-40B4-BE49-F238E27FC236}">
                <a16:creationId xmlns:a16="http://schemas.microsoft.com/office/drawing/2014/main" id="{A158C7E9-C85D-3962-D9C7-4AD9C0BC157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69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EF687-3D68-CD87-190F-577420AF7A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2209" y="4084638"/>
            <a:ext cx="11289792" cy="236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Suit Forcing to Game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Defense after Opponents’ 1NT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Weak Jumps in Competition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2NT after Partner’s Weak 2</a:t>
            </a:r>
          </a:p>
        </p:txBody>
      </p:sp>
    </p:spTree>
    <p:extLst>
      <p:ext uri="{BB962C8B-B14F-4D97-AF65-F5344CB8AC3E}">
        <p14:creationId xmlns:p14="http://schemas.microsoft.com/office/powerpoint/2010/main" val="368471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2F46-25C0-C4B9-CE18-B1F3D7CE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4B3B-8BCA-F6AC-465B-8886557C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/>
          <a:lstStyle/>
          <a:p>
            <a:r>
              <a:rPr lang="en-US" dirty="0"/>
              <a:t>Another Four for the more adventurous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35B74-A555-FE0F-534B-0DC68E170A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084320"/>
            <a:ext cx="5864225" cy="23628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Unusual 2NT/Michaels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Minor Forcing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Jacoby 2NT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Doubles</a:t>
            </a:r>
          </a:p>
        </p:txBody>
      </p:sp>
      <p:pic>
        <p:nvPicPr>
          <p:cNvPr id="3074" name="Picture 2" descr="Bridge | Bridge card, Maxine, Bridge quotes">
            <a:extLst>
              <a:ext uri="{FF2B5EF4-FFF2-40B4-BE49-F238E27FC236}">
                <a16:creationId xmlns:a16="http://schemas.microsoft.com/office/drawing/2014/main" id="{4A685809-06A4-CC69-15B5-0E3AC7DAC8E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24767"/>
          <a:stretch>
            <a:fillRect/>
          </a:stretch>
        </p:blipFill>
        <p:spPr bwMode="auto">
          <a:xfrm>
            <a:off x="0" y="127793"/>
            <a:ext cx="4581525" cy="6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3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6866F-3226-04DE-F990-E1C10D078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953B-B72F-5CC8-74EA-E8D544AC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/>
          <a:lstStyle/>
          <a:p>
            <a:r>
              <a:rPr lang="en-US" dirty="0"/>
              <a:t>And for the real convention junkie…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CC8A4-01AE-9F0F-4360-5EF0E205C3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084320"/>
            <a:ext cx="5864225" cy="23628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Lebensohl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Inverted Minors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Splinters</a:t>
            </a:r>
          </a:p>
        </p:txBody>
      </p:sp>
      <p:pic>
        <p:nvPicPr>
          <p:cNvPr id="16" name="Picture Placeholder 15" descr="Cartoon of a person in a bandaged body lying on a bed with a person in a hospital bed&#10;&#10;AI-generated content may be incorrect.">
            <a:extLst>
              <a:ext uri="{FF2B5EF4-FFF2-40B4-BE49-F238E27FC236}">
                <a16:creationId xmlns:a16="http://schemas.microsoft.com/office/drawing/2014/main" id="{85FB5D13-47D7-D73C-32AD-B8867EBBD6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78" r="2178"/>
          <a:stretch>
            <a:fillRect/>
          </a:stretch>
        </p:blipFill>
        <p:spPr>
          <a:xfrm>
            <a:off x="0" y="127793"/>
            <a:ext cx="5089525" cy="6602413"/>
          </a:xfrm>
        </p:spPr>
      </p:pic>
    </p:spTree>
    <p:extLst>
      <p:ext uri="{BB962C8B-B14F-4D97-AF65-F5344CB8AC3E}">
        <p14:creationId xmlns:p14="http://schemas.microsoft.com/office/powerpoint/2010/main" val="73775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What to know before you play a convention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405057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What problem does this convention solve?  And more importantly, is this a problem worth solving?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sz="2400" dirty="0"/>
              <a:t>What are you giving up, how important is it, and can you replace it with something else?</a:t>
            </a:r>
          </a:p>
          <a:p>
            <a:pPr marL="0" indent="0">
              <a:buNone/>
            </a:pP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/>
              <a:t>How much information are you giving to the opponents and is it necessary?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When does the convention apply?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9048F-CBAD-BA84-676A-980016E11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A0E0-F33F-8DF5-349A-15FBB1DB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What to know before you play a convention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38A56-AA05-A8AC-3D28-9395CD723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80564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800" dirty="0"/>
              <a:t>What are the responses and rebids?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/>
          </a:p>
          <a:p>
            <a:pPr>
              <a:spcAft>
                <a:spcPts val="0"/>
              </a:spcAft>
            </a:pPr>
            <a:r>
              <a:rPr lang="en-US" sz="2800" dirty="0"/>
              <a:t>What does it mean when partner does not use a convention?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/>
          </a:p>
          <a:p>
            <a:pPr>
              <a:spcAft>
                <a:spcPts val="0"/>
              </a:spcAft>
            </a:pPr>
            <a:r>
              <a:rPr lang="en-US" sz="2800" dirty="0"/>
              <a:t>What happens if the opponents interfere?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/>
          </a:p>
          <a:p>
            <a:pPr>
              <a:spcAft>
                <a:spcPts val="0"/>
              </a:spcAft>
            </a:pPr>
            <a:r>
              <a:rPr lang="en-US" sz="2800" dirty="0"/>
              <a:t>How will you describe the convention if the opponents ask?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B6CB7-C246-2B08-D600-E4D3AEE6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55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{03AB7F7B-5AA3-48C0-9570-ADED3C9CDB3B}tf16411248_win32</Template>
  <TotalTime>155</TotalTime>
  <Words>242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 Light</vt:lpstr>
      <vt:lpstr>Calibri</vt:lpstr>
      <vt:lpstr>Posterama</vt:lpstr>
      <vt:lpstr>Custom</vt:lpstr>
      <vt:lpstr>Conventional wisdom</vt:lpstr>
      <vt:lpstr>Agenda </vt:lpstr>
      <vt:lpstr>Why do we play conventions? </vt:lpstr>
      <vt:lpstr>Four conventions everyone should play</vt:lpstr>
      <vt:lpstr>Four more for the eager student</vt:lpstr>
      <vt:lpstr>Another Four for the more adventurous</vt:lpstr>
      <vt:lpstr>And for the real convention junkie…</vt:lpstr>
      <vt:lpstr>What to know before you play a convention</vt:lpstr>
      <vt:lpstr>What to know before you play a convention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Ann White</dc:creator>
  <cp:lastModifiedBy>Mary Ann White</cp:lastModifiedBy>
  <cp:revision>1</cp:revision>
  <dcterms:created xsi:type="dcterms:W3CDTF">2025-04-02T03:41:50Z</dcterms:created>
  <dcterms:modified xsi:type="dcterms:W3CDTF">2025-04-04T00:18:32Z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