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CCCA2-21D2-438E-9DCD-0CEDF203C780}"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34405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CCCA2-21D2-438E-9DCD-0CEDF203C780}"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128921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CCCA2-21D2-438E-9DCD-0CEDF203C780}"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121784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CCCA2-21D2-438E-9DCD-0CEDF203C780}"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69160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CCCA2-21D2-438E-9DCD-0CEDF203C780}"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76120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CCCA2-21D2-438E-9DCD-0CEDF203C780}"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146906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CCCA2-21D2-438E-9DCD-0CEDF203C780}" type="datetimeFigureOut">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370457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CCCA2-21D2-438E-9DCD-0CEDF203C780}" type="datetimeFigureOut">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276252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CCCA2-21D2-438E-9DCD-0CEDF203C780}"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183166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CCCA2-21D2-438E-9DCD-0CEDF203C780}"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18477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CCCA2-21D2-438E-9DCD-0CEDF203C780}"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D4471-1C9B-47B1-8B64-EBA9BDF92128}" type="slidenum">
              <a:rPr lang="en-US" smtClean="0"/>
              <a:t>‹#›</a:t>
            </a:fld>
            <a:endParaRPr lang="en-US"/>
          </a:p>
        </p:txBody>
      </p:sp>
    </p:spTree>
    <p:extLst>
      <p:ext uri="{BB962C8B-B14F-4D97-AF65-F5344CB8AC3E}">
        <p14:creationId xmlns:p14="http://schemas.microsoft.com/office/powerpoint/2010/main" val="347688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CCCA2-21D2-438E-9DCD-0CEDF203C780}" type="datetimeFigureOut">
              <a:rPr lang="en-US" smtClean="0"/>
              <a:t>3/19/2019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D4471-1C9B-47B1-8B64-EBA9BDF92128}" type="slidenum">
              <a:rPr lang="en-US" smtClean="0"/>
              <a:t>‹#›</a:t>
            </a:fld>
            <a:endParaRPr lang="en-US"/>
          </a:p>
        </p:txBody>
      </p:sp>
    </p:spTree>
    <p:extLst>
      <p:ext uri="{BB962C8B-B14F-4D97-AF65-F5344CB8AC3E}">
        <p14:creationId xmlns:p14="http://schemas.microsoft.com/office/powerpoint/2010/main" val="3888332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ridgewebs.com/wickhampar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PLAY IT AGAIN</a:t>
            </a:r>
            <a:endParaRPr lang="en-US" b="1" dirty="0"/>
          </a:p>
        </p:txBody>
      </p:sp>
      <p:sp>
        <p:nvSpPr>
          <p:cNvPr id="3" name="Subtitle 2"/>
          <p:cNvSpPr>
            <a:spLocks noGrp="1"/>
          </p:cNvSpPr>
          <p:nvPr>
            <p:ph type="subTitle" idx="1"/>
          </p:nvPr>
        </p:nvSpPr>
        <p:spPr/>
        <p:txBody>
          <a:bodyPr/>
          <a:lstStyle/>
          <a:p>
            <a:r>
              <a:rPr lang="en-US" b="1" dirty="0" smtClean="0"/>
              <a:t>A TOOL TO IMPROVE YOUR PLAY</a:t>
            </a:r>
            <a:endParaRPr lang="en-US" b="1" dirty="0"/>
          </a:p>
        </p:txBody>
      </p:sp>
    </p:spTree>
    <p:extLst>
      <p:ext uri="{BB962C8B-B14F-4D97-AF65-F5344CB8AC3E}">
        <p14:creationId xmlns:p14="http://schemas.microsoft.com/office/powerpoint/2010/main" val="1003889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24688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THE NEXT PAGE DEFAULTS TO BOARD 1.  SELECT THE LINK FOR BOARD 13.  YOU WILL NOTICE THAT THE BOARD NUMBER IS HIGHLIGHTED ON THE NEXT SCREEN PRINT</a:t>
            </a:r>
            <a:r>
              <a:rPr lang="en-US" b="1" dirty="0" smtClean="0"/>
              <a:t>.</a:t>
            </a:r>
            <a:endParaRPr lang="en-US" b="1" dirty="0"/>
          </a:p>
          <a:p>
            <a:pPr marL="0" indent="0">
              <a:buNone/>
            </a:pPr>
            <a:r>
              <a:rPr lang="en-US" b="1" dirty="0" smtClean="0"/>
              <a:t>THE SECOND </a:t>
            </a:r>
            <a:r>
              <a:rPr lang="en-US" b="1" dirty="0" smtClean="0"/>
              <a:t>SLIDE SHOWS </a:t>
            </a:r>
            <a:r>
              <a:rPr lang="en-US" b="1" dirty="0" smtClean="0"/>
              <a:t>THE ‘PLAY IT AGAIN’ BUTTON HIGHLIGHTED</a:t>
            </a:r>
            <a:r>
              <a:rPr lang="en-US" b="1" dirty="0" smtClean="0"/>
              <a:t>.</a:t>
            </a:r>
            <a:endParaRPr lang="en-US" b="1" dirty="0" smtClean="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46871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2047926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3462710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SELECT THE OPTION TO PLAY IT AGAIN.  THE FIRST TIME YOU DO SO YOU MIGHT BE GIVEN AN OPTION TO SELECT A VIEWER.  SELECT THE DEFAULT OPTION, BS ONLINE.</a:t>
            </a:r>
          </a:p>
          <a:p>
            <a:pPr marL="0" indent="0">
              <a:buNone/>
            </a:pPr>
            <a:endParaRPr lang="en-US" b="1" dirty="0"/>
          </a:p>
          <a:p>
            <a:pPr marL="0" indent="0">
              <a:buNone/>
            </a:pPr>
            <a:r>
              <a:rPr lang="en-US" b="1" dirty="0" smtClean="0"/>
              <a:t>IT IS UNLIKELY THAT THIS PROMPT WILL OCCUR AGAIN.</a:t>
            </a:r>
          </a:p>
          <a:p>
            <a:pPr marL="0" indent="0">
              <a:buNone/>
            </a:pPr>
            <a:endParaRPr lang="en-US" b="1" dirty="0"/>
          </a:p>
        </p:txBody>
      </p:sp>
    </p:spTree>
    <p:extLst>
      <p:ext uri="{BB962C8B-B14F-4D97-AF65-F5344CB8AC3E}">
        <p14:creationId xmlns:p14="http://schemas.microsoft.com/office/powerpoint/2010/main" val="1889627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2010119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THE ‘PLAY IT AGAIN’ VIEWER HIGHLIGHTS THE MAXIMUM NUMBER OF TRICKS THAT CAN BE MADE IN YELLOW.  IN THIS CASE, 7 SPADES CAN BE MADE WITH PROPER PLAY.</a:t>
            </a:r>
          </a:p>
          <a:p>
            <a:pPr marL="0" indent="0">
              <a:buNone/>
            </a:pPr>
            <a:endParaRPr lang="en-US" b="1" dirty="0"/>
          </a:p>
          <a:p>
            <a:pPr marL="0" indent="0">
              <a:buNone/>
            </a:pPr>
            <a:r>
              <a:rPr lang="en-US" b="1" dirty="0" smtClean="0"/>
              <a:t>PRESS THE NUMBER 7 THAT IS HIGHLIGHTED TO START THE PLAY FEATURE FOR THIS CONTRACT.  YOU CAN SELECT OTHER OPTIONS IF THE CONTRACT YOU REACHED IS DIFFERENT.</a:t>
            </a:r>
            <a:endParaRPr lang="en-US" b="1" dirty="0"/>
          </a:p>
        </p:txBody>
      </p:sp>
    </p:spTree>
    <p:extLst>
      <p:ext uri="{BB962C8B-B14F-4D97-AF65-F5344CB8AC3E}">
        <p14:creationId xmlns:p14="http://schemas.microsoft.com/office/powerpoint/2010/main" val="3957870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3837677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THIS SCREEN DEPICTS WHAT APPEARS AFTER PRESSING THE 7 OPTION, FOR THE CONTRACT 7 SPADES.</a:t>
            </a:r>
          </a:p>
          <a:p>
            <a:pPr marL="0" indent="0">
              <a:buNone/>
            </a:pPr>
            <a:endParaRPr lang="en-US" b="1" dirty="0"/>
          </a:p>
        </p:txBody>
      </p:sp>
    </p:spTree>
    <p:extLst>
      <p:ext uri="{BB962C8B-B14F-4D97-AF65-F5344CB8AC3E}">
        <p14:creationId xmlns:p14="http://schemas.microsoft.com/office/powerpoint/2010/main" val="2633815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3084761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HAVE YOU EVER LOOKED AT THE HAND RECORDS AND WONDERED HOW TO:</a:t>
            </a:r>
          </a:p>
          <a:p>
            <a:r>
              <a:rPr lang="en-US" b="1" dirty="0" smtClean="0"/>
              <a:t>MAKE THE MAXIMUM NUMBER OF TRICKS?</a:t>
            </a:r>
          </a:p>
          <a:p>
            <a:r>
              <a:rPr lang="en-US" b="1" dirty="0" smtClean="0"/>
              <a:t>HOW TO DEFEND THE HAND PROPERLY?</a:t>
            </a:r>
          </a:p>
          <a:p>
            <a:r>
              <a:rPr lang="en-US" b="1" dirty="0" smtClean="0"/>
              <a:t>HOW TO FIND THE KILLING OPENING LEAD?</a:t>
            </a:r>
          </a:p>
          <a:p>
            <a:endParaRPr lang="en-US" b="1" dirty="0" smtClean="0"/>
          </a:p>
          <a:p>
            <a:pPr marL="0" indent="0">
              <a:buNone/>
            </a:pPr>
            <a:r>
              <a:rPr lang="en-US" b="1" dirty="0" smtClean="0"/>
              <a:t>THIS TUTORIAL SHOWS HOW TO USE THE “RESULTS” FEATURE ON THE WICKHAM PARK BRIDGE PAGE.</a:t>
            </a:r>
          </a:p>
          <a:p>
            <a:endParaRPr lang="en-US" dirty="0" smtClean="0"/>
          </a:p>
          <a:p>
            <a:pPr marL="0" indent="0">
              <a:buNone/>
            </a:pPr>
            <a:endParaRPr lang="en-US" dirty="0"/>
          </a:p>
        </p:txBody>
      </p:sp>
    </p:spTree>
    <p:extLst>
      <p:ext uri="{BB962C8B-B14F-4D97-AF65-F5344CB8AC3E}">
        <p14:creationId xmlns:p14="http://schemas.microsoft.com/office/powerpoint/2010/main" val="2950180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NOTICE THAT SOUTH HAS THE OPENING LEAD.  THE SOUTH CARDS ARE HIGHTLIGHTED IN GREEN.  </a:t>
            </a:r>
          </a:p>
          <a:p>
            <a:pPr marL="0" indent="0">
              <a:buNone/>
            </a:pPr>
            <a:endParaRPr lang="en-US" b="1" dirty="0"/>
          </a:p>
          <a:p>
            <a:pPr marL="0" indent="0">
              <a:buNone/>
            </a:pPr>
            <a:r>
              <a:rPr lang="en-US" b="1" dirty="0" smtClean="0"/>
              <a:t>THERE IS A SUBSCRIPT NEXT TO EACH CARD.  THIS INDICATES THE NUMBER OF TRICKS THAT DEFENCE CAN MAKE WITH EACH LEAD.  IN THIS CASE, 7 SPADES CAN BE MADE, SO  EVERY SUBSCRIPT IS ZERO.</a:t>
            </a:r>
            <a:endParaRPr lang="en-US" b="1" dirty="0"/>
          </a:p>
        </p:txBody>
      </p:sp>
    </p:spTree>
    <p:extLst>
      <p:ext uri="{BB962C8B-B14F-4D97-AF65-F5344CB8AC3E}">
        <p14:creationId xmlns:p14="http://schemas.microsoft.com/office/powerpoint/2010/main" val="3850147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47827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FOR DEMONSTRATION PURPOSES SELECT THE 6 OF CLUBS AS THE OPENING LEAD.</a:t>
            </a:r>
          </a:p>
          <a:p>
            <a:pPr marL="0" indent="0">
              <a:buNone/>
            </a:pPr>
            <a:r>
              <a:rPr lang="en-US" b="1" dirty="0" smtClean="0"/>
              <a:t>THE NEXT </a:t>
            </a:r>
            <a:r>
              <a:rPr lang="en-US" b="1" dirty="0" smtClean="0"/>
              <a:t>SLIDE NOW </a:t>
            </a:r>
            <a:r>
              <a:rPr lang="en-US" b="1" dirty="0" smtClean="0"/>
              <a:t>SHOWS THAT WEST IS GIVEN AN OPTION.  WEST CAN PLAY THE JACK OR TEN OF CLUBS.</a:t>
            </a:r>
          </a:p>
          <a:p>
            <a:pPr marL="0" indent="0">
              <a:buNone/>
            </a:pPr>
            <a:r>
              <a:rPr lang="en-US" b="1" dirty="0" smtClean="0"/>
              <a:t>NOTICE THAT THE SUBSCRIPT FOR BOTH CARDS IS NOW 13.  THIS MEANS THAT EAST/WEST CAN MAKE 13 TRICKS WITH EITHER CHOICE.</a:t>
            </a:r>
          </a:p>
          <a:p>
            <a:pPr marL="0" indent="0">
              <a:buNone/>
            </a:pPr>
            <a:r>
              <a:rPr lang="en-US" b="1" dirty="0" smtClean="0"/>
              <a:t>PRESS THE 10 OF CLUBS.  NORTH NOW HAS AN OPTION, SHOWN IN THE SECOND SLIDE, FOLLOWED BY EAST’S OPTION.</a:t>
            </a:r>
          </a:p>
          <a:p>
            <a:pPr marL="0" indent="0">
              <a:buNone/>
            </a:pPr>
            <a:endParaRPr lang="en-US" b="1" dirty="0"/>
          </a:p>
        </p:txBody>
      </p:sp>
    </p:spTree>
    <p:extLst>
      <p:ext uri="{BB962C8B-B14F-4D97-AF65-F5344CB8AC3E}">
        <p14:creationId xmlns:p14="http://schemas.microsoft.com/office/powerpoint/2010/main" val="142929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2609820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2092974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728094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EAST PLAYS HIGH, SAVING AN ENTRY IN DUMMY.  THE SLIDE SHOWS EAST’S OPTIONS.  </a:t>
            </a:r>
            <a:r>
              <a:rPr lang="en-US" b="1" dirty="0" smtClean="0"/>
              <a:t>NOTICE THE ACE OF CLUBS IN THE BACKGROUND.  IT HAS ALREADY BEEN PLAYED.</a:t>
            </a:r>
          </a:p>
          <a:p>
            <a:pPr marL="0" indent="0">
              <a:buNone/>
            </a:pPr>
            <a:r>
              <a:rPr lang="en-US" b="1" dirty="0" smtClean="0"/>
              <a:t>LEAD </a:t>
            </a:r>
            <a:r>
              <a:rPr lang="en-US" b="1" dirty="0" smtClean="0"/>
              <a:t>THE 8 OF HEARTS TO DUMMY’S ACE.</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322274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605771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52023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SEVERAL CARDS ARE HIGHLIGHTED IN GREEN AND SEVERAL ARE HIGHLIGHTED IN YELLOW.  IF WEST LEADS ANY OF THE CARDS HIGHLIGHTED IN GREEN, 13 TRICKS CAN BE MADE.  IF ANY OF THE YELLOW CARDS ARE LED, ONLY 12 TRICKS CAN BE MADE.</a:t>
            </a:r>
          </a:p>
          <a:p>
            <a:pPr marL="0" indent="0">
              <a:buNone/>
            </a:pPr>
            <a:r>
              <a:rPr lang="en-US" b="1" dirty="0" smtClean="0"/>
              <a:t>NOTICE THAT IF YOU PULL TRUMP AND THEN FINESSE THE QUEEN OF HEARTS, YOU MAKE 6 SPADES.  THE OPTIMAL PLAY IS TO PLAY THE ACE OF HEARTS, RUFF A HEART, RETURN TO DUMMY WITH A TRUMP, RUFF ANOTHER HEART </a:t>
            </a:r>
            <a:r>
              <a:rPr lang="en-US" b="1" dirty="0" smtClean="0"/>
              <a:t>AND </a:t>
            </a:r>
            <a:r>
              <a:rPr lang="en-US" b="1" dirty="0" smtClean="0"/>
              <a:t>THEN </a:t>
            </a:r>
            <a:r>
              <a:rPr lang="en-US" b="1" dirty="0" smtClean="0"/>
              <a:t>PLAY A CLUB TO A JACK.  NOW RUFF </a:t>
            </a:r>
            <a:r>
              <a:rPr lang="en-US" b="1" dirty="0" smtClean="0"/>
              <a:t>THE FOURTH HEART.  THE FIFTH HEART IS ESTABLISHED.  PLAY </a:t>
            </a:r>
            <a:r>
              <a:rPr lang="en-US" b="1" dirty="0" smtClean="0"/>
              <a:t>THE TWO HIGH SPADES TO REMOVE THE REMAINING TRUMP IN THE SOUTH HAND.  CASH THE KING AND QUEEN OF CLUBS, PITCHING TWO DIAMONDS FROM THE DUMMY.  PLAY A DIAMOND TO THE ACE AND DISCARD A DIAMOND ON THE QUEEN OF HEARTS.</a:t>
            </a:r>
            <a:endParaRPr lang="en-US" b="1" dirty="0" smtClean="0"/>
          </a:p>
          <a:p>
            <a:pPr marL="0" indent="0">
              <a:buNone/>
            </a:pPr>
            <a:endParaRPr lang="en-US" b="1" dirty="0"/>
          </a:p>
        </p:txBody>
      </p:sp>
    </p:spTree>
    <p:extLst>
      <p:ext uri="{BB962C8B-B14F-4D97-AF65-F5344CB8AC3E}">
        <p14:creationId xmlns:p14="http://schemas.microsoft.com/office/powerpoint/2010/main" val="48234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NAVIGATE TO </a:t>
            </a:r>
            <a:r>
              <a:rPr lang="en-US" b="1" dirty="0" smtClean="0">
                <a:hlinkClick r:id="rId2"/>
              </a:rPr>
              <a:t>http://www.bridgewebs.com/wickhampark/</a:t>
            </a:r>
            <a:endParaRPr lang="en-US" b="1"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66766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THIS EXAMPLE SHOWS HOW THIS FEATURE CAN BE USED TO FIND THE OPTIMAL DEFENSE.  WEST IS PLAYING 1 NOTRUMP.  THIS SLIDE SHOWS WHAT APPEARS WHEN THE GAME IS REPLAYED.</a:t>
            </a:r>
          </a:p>
          <a:p>
            <a:pPr marL="0" indent="0">
              <a:buNone/>
            </a:pPr>
            <a:r>
              <a:rPr lang="en-US" b="1" dirty="0" smtClean="0"/>
              <a:t>NOTICE THAT THERE IS A DASH HIGHLIGHTED IN YELLOW IN THE GRID FOR 1 NOTRUMP WEST.</a:t>
            </a:r>
            <a:endParaRPr lang="en-US" b="1" dirty="0"/>
          </a:p>
        </p:txBody>
      </p:sp>
    </p:spTree>
    <p:extLst>
      <p:ext uri="{BB962C8B-B14F-4D97-AF65-F5344CB8AC3E}">
        <p14:creationId xmlns:p14="http://schemas.microsoft.com/office/powerpoint/2010/main" val="2868618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1753724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PRESS THE DASH TO START THE REPLAY. </a:t>
            </a:r>
          </a:p>
          <a:p>
            <a:pPr marL="0" indent="0">
              <a:buNone/>
            </a:pPr>
            <a:r>
              <a:rPr lang="en-US" b="1" dirty="0" smtClean="0"/>
              <a:t>THE OPTIONS FOR NORTH ARE HIGHLIGHTED IN GREEN AND YELLOW.  OPENING LEADS OF ANY CARD THAT IS HIGHLIGHTED IN GREEN WILL ALLOW NORTH/SOUTH TO TAKE SEVEN TRICKS.</a:t>
            </a:r>
          </a:p>
          <a:p>
            <a:pPr marL="0" indent="0">
              <a:buNone/>
            </a:pPr>
            <a:r>
              <a:rPr lang="en-US" b="1" dirty="0" smtClean="0"/>
              <a:t>DANGEROUS LEADS ARE HIGHLIGHTED IN YELLOW.  EVERY ONE OF THE OPENING LEADS WILL GIVE UP ONE OR TWO TRICKS. </a:t>
            </a:r>
            <a:endParaRPr lang="en-US" b="1" dirty="0"/>
          </a:p>
        </p:txBody>
      </p:sp>
    </p:spTree>
    <p:extLst>
      <p:ext uri="{BB962C8B-B14F-4D97-AF65-F5344CB8AC3E}">
        <p14:creationId xmlns:p14="http://schemas.microsoft.com/office/powerpoint/2010/main" val="1878702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3391452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102738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r>
              <a:rPr lang="en-US" b="1" dirty="0" smtClean="0"/>
              <a:t>SELECT THE OPTION ENTITLED ‘RESULTS’</a:t>
            </a:r>
          </a:p>
          <a:p>
            <a:r>
              <a:rPr lang="en-US" b="1" dirty="0" smtClean="0"/>
              <a:t>SELECT THE LINK FOR THE DESIRED GAME</a:t>
            </a:r>
          </a:p>
          <a:p>
            <a:endParaRPr lang="en-US" b="1" dirty="0"/>
          </a:p>
          <a:p>
            <a:pPr marL="0" indent="0">
              <a:buNone/>
            </a:pPr>
            <a:r>
              <a:rPr lang="en-US" b="1" dirty="0" smtClean="0"/>
              <a:t>THE NEXT TWO </a:t>
            </a:r>
            <a:r>
              <a:rPr lang="en-US" b="1" dirty="0" smtClean="0"/>
              <a:t>SLIDES SHOW </a:t>
            </a:r>
            <a:r>
              <a:rPr lang="en-US" b="1" dirty="0" smtClean="0"/>
              <a:t>WHAT APPEARS AFTER YOU SELECT ‘RESULTS’ AND THEN SELECT THE ENTRY FOR MONDAY, MARCH 18.</a:t>
            </a:r>
          </a:p>
          <a:p>
            <a:pPr marL="0" indent="0">
              <a:buNone/>
            </a:pPr>
            <a:endParaRPr lang="en-US" b="1" dirty="0"/>
          </a:p>
        </p:txBody>
      </p:sp>
    </p:spTree>
    <p:extLst>
      <p:ext uri="{BB962C8B-B14F-4D97-AF65-F5344CB8AC3E}">
        <p14:creationId xmlns:p14="http://schemas.microsoft.com/office/powerpoint/2010/main" val="2738406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3806800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696856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PLAY IT AGAIN</a:t>
            </a:r>
            <a:endParaRPr lang="en-US" b="1" dirty="0"/>
          </a:p>
        </p:txBody>
      </p:sp>
      <p:sp>
        <p:nvSpPr>
          <p:cNvPr id="3" name="Content Placeholder 2"/>
          <p:cNvSpPr>
            <a:spLocks noGrp="1"/>
          </p:cNvSpPr>
          <p:nvPr>
            <p:ph idx="1"/>
          </p:nvPr>
        </p:nvSpPr>
        <p:spPr/>
        <p:txBody>
          <a:bodyPr/>
          <a:lstStyle/>
          <a:p>
            <a:pPr marL="0" indent="0">
              <a:buNone/>
            </a:pPr>
            <a:r>
              <a:rPr lang="en-US" b="1" dirty="0" smtClean="0"/>
              <a:t>SELECT THE ENTRY FOR JON GREEN AND ALAN OWIESNY, THE FIRST ENTRY IN THE EAST/WEST SECTION.</a:t>
            </a:r>
          </a:p>
          <a:p>
            <a:pPr marL="0" indent="0">
              <a:buNone/>
            </a:pPr>
            <a:endParaRPr lang="en-US" b="1" dirty="0"/>
          </a:p>
          <a:p>
            <a:pPr marL="0" indent="0">
              <a:buNone/>
            </a:pPr>
            <a:r>
              <a:rPr lang="en-US" b="1" dirty="0" smtClean="0"/>
              <a:t>THE FIRST </a:t>
            </a:r>
            <a:r>
              <a:rPr lang="en-US" b="1" dirty="0" smtClean="0"/>
              <a:t>SLIDE HIGHLIGHTS </a:t>
            </a:r>
            <a:r>
              <a:rPr lang="en-US" b="1" dirty="0" smtClean="0"/>
              <a:t>THE ENTRY THAT SHOULD BE SELECTED.  THE SECOND </a:t>
            </a:r>
            <a:r>
              <a:rPr lang="en-US" b="1" dirty="0" smtClean="0"/>
              <a:t>SLIDE SHOWS </a:t>
            </a:r>
            <a:r>
              <a:rPr lang="en-US" b="1" dirty="0" smtClean="0"/>
              <a:t>WHAT APPEARS AFTER DOING SO.</a:t>
            </a:r>
            <a:endParaRPr lang="en-US" b="1" dirty="0"/>
          </a:p>
        </p:txBody>
      </p:sp>
    </p:spTree>
    <p:extLst>
      <p:ext uri="{BB962C8B-B14F-4D97-AF65-F5344CB8AC3E}">
        <p14:creationId xmlns:p14="http://schemas.microsoft.com/office/powerpoint/2010/main" val="2160107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913278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792</Words>
  <Application>Microsoft Office PowerPoint</Application>
  <PresentationFormat>Widescreen</PresentationFormat>
  <Paragraphs>55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PLAY IT AGAIN</vt:lpstr>
      <vt:lpstr>PLAY IT AGAIN</vt:lpstr>
      <vt:lpstr>PLAY IT AGAIN</vt:lpstr>
      <vt:lpstr>PowerPoint Presentation</vt:lpstr>
      <vt:lpstr>PLAY IT AGAIN</vt:lpstr>
      <vt:lpstr>PowerPoint Presentation</vt:lpstr>
      <vt:lpstr>PowerPoint Presentation</vt:lpstr>
      <vt:lpstr>PLAY IT AGAIN</vt:lpstr>
      <vt:lpstr>PowerPoint Presentation</vt:lpstr>
      <vt:lpstr>PowerPoint Presentation</vt:lpstr>
      <vt:lpstr>PLAY IT AGAIN</vt:lpstr>
      <vt:lpstr>PowerPoint Presentation</vt:lpstr>
      <vt:lpstr>PowerPoint Presentation</vt:lpstr>
      <vt:lpstr>PLAY IT AGAIN</vt:lpstr>
      <vt:lpstr>PowerPoint Presentation</vt:lpstr>
      <vt:lpstr>PLAY IT AGAIN</vt:lpstr>
      <vt:lpstr>PowerPoint Presentation</vt:lpstr>
      <vt:lpstr>PLAY IT AGAIN</vt:lpstr>
      <vt:lpstr>PowerPoint Presentation</vt:lpstr>
      <vt:lpstr>PLAY IT AGAIN</vt:lpstr>
      <vt:lpstr>PowerPoint Presentation</vt:lpstr>
      <vt:lpstr>PLAY IT AGAIN</vt:lpstr>
      <vt:lpstr>PowerPoint Presentation</vt:lpstr>
      <vt:lpstr>PowerPoint Presentation</vt:lpstr>
      <vt:lpstr>PowerPoint Presentation</vt:lpstr>
      <vt:lpstr>PLAY IT AGAIN</vt:lpstr>
      <vt:lpstr>PowerPoint Presentation</vt:lpstr>
      <vt:lpstr>PowerPoint Presentation</vt:lpstr>
      <vt:lpstr>PLAY IT AGAIN</vt:lpstr>
      <vt:lpstr>PLAY IT AGAIN</vt:lpstr>
      <vt:lpstr>PowerPoint Presentation</vt:lpstr>
      <vt:lpstr>PLAY IT AGAIN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IT AGAIN</dc:title>
  <dc:creator>Alan Owiesny</dc:creator>
  <cp:lastModifiedBy>Alan Owiesny</cp:lastModifiedBy>
  <cp:revision>19</cp:revision>
  <dcterms:created xsi:type="dcterms:W3CDTF">2019-03-18T22:18:21Z</dcterms:created>
  <dcterms:modified xsi:type="dcterms:W3CDTF">2019-03-19T22:02:02Z</dcterms:modified>
</cp:coreProperties>
</file>